
<file path=[Content_Types].xml><?xml version="1.0" encoding="utf-8"?>
<Types xmlns="http://schemas.openxmlformats.org/package/2006/content-types">
  <Default Extension="emf" ContentType="image/x-emf"/>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slides/slide18.xml" ContentType="application/vnd.openxmlformats-officedocument.presentationml.slide+xml"/>
  <Override PartName="/ppt/slides/slide19.xml" ContentType="application/vnd.openxmlformats-officedocument.presentationml.slide+xml"/>
  <Override PartName="/ppt/slides/slide20.xml" ContentType="application/vnd.openxmlformats-officedocument.presentationml.slide+xml"/>
  <Override PartName="/ppt/slides/slide21.xml" ContentType="application/vnd.openxmlformats-officedocument.presentationml.slide+xml"/>
  <Override PartName="/ppt/slides/slide22.xml" ContentType="application/vnd.openxmlformats-officedocument.presentationml.slide+xml"/>
  <Override PartName="/ppt/slides/slide23.xml" ContentType="application/vnd.openxmlformats-officedocument.presentationml.slide+xml"/>
  <Override PartName="/ppt/slides/slide24.xml" ContentType="application/vnd.openxmlformats-officedocument.presentationml.slide+xml"/>
  <Override PartName="/ppt/slides/slide25.xml" ContentType="application/vnd.openxmlformats-officedocument.presentationml.slide+xml"/>
  <Override PartName="/ppt/slides/slide26.xml" ContentType="application/vnd.openxmlformats-officedocument.presentationml.slide+xml"/>
  <Override PartName="/ppt/slides/slide27.xml" ContentType="application/vnd.openxmlformats-officedocument.presentationml.slide+xml"/>
  <Override PartName="/ppt/slides/slide28.xml" ContentType="application/vnd.openxmlformats-officedocument.presentationml.slide+xml"/>
  <Override PartName="/ppt/slides/slide29.xml" ContentType="application/vnd.openxmlformats-officedocument.presentationml.slide+xml"/>
  <Override PartName="/ppt/slides/slide30.xml" ContentType="application/vnd.openxmlformats-officedocument.presentationml.slide+xml"/>
  <Override PartName="/ppt/slides/slide31.xml" ContentType="application/vnd.openxmlformats-officedocument.presentationml.slide+xml"/>
  <Override PartName="/ppt/slides/slide32.xml" ContentType="application/vnd.openxmlformats-officedocument.presentationml.slide+xml"/>
  <Override PartName="/ppt/slides/slide33.xml" ContentType="application/vnd.openxmlformats-officedocument.presentationml.slide+xml"/>
  <Override PartName="/ppt/slides/slide34.xml" ContentType="application/vnd.openxmlformats-officedocument.presentationml.slide+xml"/>
  <Override PartName="/ppt/slides/slide35.xml" ContentType="application/vnd.openxmlformats-officedocument.presentationml.slide+xml"/>
  <Override PartName="/ppt/slides/slide36.xml" ContentType="application/vnd.openxmlformats-officedocument.presentationml.slide+xml"/>
  <Override PartName="/ppt/slides/slide37.xml" ContentType="application/vnd.openxmlformats-officedocument.presentationml.slide+xml"/>
  <Override PartName="/ppt/slides/slide38.xml" ContentType="application/vnd.openxmlformats-officedocument.presentationml.slide+xml"/>
  <Override PartName="/ppt/slides/slide39.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autoCompressPictures="0">
  <p:sldMasterIdLst>
    <p:sldMasterId id="2147483660" r:id="rId1"/>
  </p:sldMasterIdLst>
  <p:sldIdLst>
    <p:sldId id="283" r:id="rId2"/>
    <p:sldId id="284" r:id="rId3"/>
    <p:sldId id="265" r:id="rId4"/>
    <p:sldId id="257" r:id="rId5"/>
    <p:sldId id="266" r:id="rId6"/>
    <p:sldId id="294" r:id="rId7"/>
    <p:sldId id="258" r:id="rId8"/>
    <p:sldId id="259" r:id="rId9"/>
    <p:sldId id="260" r:id="rId10"/>
    <p:sldId id="261" r:id="rId11"/>
    <p:sldId id="262" r:id="rId12"/>
    <p:sldId id="285" r:id="rId13"/>
    <p:sldId id="286" r:id="rId14"/>
    <p:sldId id="263" r:id="rId15"/>
    <p:sldId id="264" r:id="rId16"/>
    <p:sldId id="267" r:id="rId17"/>
    <p:sldId id="268" r:id="rId18"/>
    <p:sldId id="287" r:id="rId19"/>
    <p:sldId id="297" r:id="rId20"/>
    <p:sldId id="296" r:id="rId21"/>
    <p:sldId id="293" r:id="rId22"/>
    <p:sldId id="269" r:id="rId23"/>
    <p:sldId id="270" r:id="rId24"/>
    <p:sldId id="271" r:id="rId25"/>
    <p:sldId id="272" r:id="rId26"/>
    <p:sldId id="273" r:id="rId27"/>
    <p:sldId id="274" r:id="rId28"/>
    <p:sldId id="289" r:id="rId29"/>
    <p:sldId id="290" r:id="rId30"/>
    <p:sldId id="276" r:id="rId31"/>
    <p:sldId id="275" r:id="rId32"/>
    <p:sldId id="277" r:id="rId33"/>
    <p:sldId id="278" r:id="rId34"/>
    <p:sldId id="279" r:id="rId35"/>
    <p:sldId id="291" r:id="rId36"/>
    <p:sldId id="292" r:id="rId37"/>
    <p:sldId id="280" r:id="rId38"/>
    <p:sldId id="281" r:id="rId39"/>
    <p:sldId id="282" r:id="rId40"/>
  </p:sldIdLst>
  <p:sldSz cx="9144000" cy="6858000" type="screen4x3"/>
  <p:notesSz cx="6858000" cy="9144000"/>
  <p:defaultTextStyle>
    <a:defPPr>
      <a:defRPr lang="en-US"/>
    </a:defPPr>
    <a:lvl1pPr marL="0" algn="l" defTabSz="457200" rtl="0" eaLnBrk="1" latinLnBrk="0" hangingPunct="1">
      <a:defRPr sz="1800" kern="1200">
        <a:solidFill>
          <a:schemeClr val="tx1"/>
        </a:solidFill>
        <a:latin typeface="+mn-lt"/>
        <a:ea typeface="+mn-ea"/>
        <a:cs typeface="+mn-cs"/>
      </a:defRPr>
    </a:lvl1pPr>
    <a:lvl2pPr marL="457200" algn="l" defTabSz="457200" rtl="0" eaLnBrk="1" latinLnBrk="0" hangingPunct="1">
      <a:defRPr sz="1800" kern="1200">
        <a:solidFill>
          <a:schemeClr val="tx1"/>
        </a:solidFill>
        <a:latin typeface="+mn-lt"/>
        <a:ea typeface="+mn-ea"/>
        <a:cs typeface="+mn-cs"/>
      </a:defRPr>
    </a:lvl2pPr>
    <a:lvl3pPr marL="914400" algn="l" defTabSz="457200" rtl="0" eaLnBrk="1" latinLnBrk="0" hangingPunct="1">
      <a:defRPr sz="1800" kern="1200">
        <a:solidFill>
          <a:schemeClr val="tx1"/>
        </a:solidFill>
        <a:latin typeface="+mn-lt"/>
        <a:ea typeface="+mn-ea"/>
        <a:cs typeface="+mn-cs"/>
      </a:defRPr>
    </a:lvl3pPr>
    <a:lvl4pPr marL="1371600" algn="l" defTabSz="457200" rtl="0" eaLnBrk="1" latinLnBrk="0" hangingPunct="1">
      <a:defRPr sz="1800" kern="1200">
        <a:solidFill>
          <a:schemeClr val="tx1"/>
        </a:solidFill>
        <a:latin typeface="+mn-lt"/>
        <a:ea typeface="+mn-ea"/>
        <a:cs typeface="+mn-cs"/>
      </a:defRPr>
    </a:lvl4pPr>
    <a:lvl5pPr marL="1828800" algn="l" defTabSz="457200" rtl="0" eaLnBrk="1" latinLnBrk="0" hangingPunct="1">
      <a:defRPr sz="1800" kern="1200">
        <a:solidFill>
          <a:schemeClr val="tx1"/>
        </a:solidFill>
        <a:latin typeface="+mn-lt"/>
        <a:ea typeface="+mn-ea"/>
        <a:cs typeface="+mn-cs"/>
      </a:defRPr>
    </a:lvl5pPr>
    <a:lvl6pPr marL="2286000" algn="l" defTabSz="457200" rtl="0" eaLnBrk="1" latinLnBrk="0" hangingPunct="1">
      <a:defRPr sz="1800" kern="1200">
        <a:solidFill>
          <a:schemeClr val="tx1"/>
        </a:solidFill>
        <a:latin typeface="+mn-lt"/>
        <a:ea typeface="+mn-ea"/>
        <a:cs typeface="+mn-cs"/>
      </a:defRPr>
    </a:lvl6pPr>
    <a:lvl7pPr marL="2743200" algn="l" defTabSz="457200" rtl="0" eaLnBrk="1" latinLnBrk="0" hangingPunct="1">
      <a:defRPr sz="1800" kern="1200">
        <a:solidFill>
          <a:schemeClr val="tx1"/>
        </a:solidFill>
        <a:latin typeface="+mn-lt"/>
        <a:ea typeface="+mn-ea"/>
        <a:cs typeface="+mn-cs"/>
      </a:defRPr>
    </a:lvl7pPr>
    <a:lvl8pPr marL="3200400" algn="l" defTabSz="457200" rtl="0" eaLnBrk="1" latinLnBrk="0" hangingPunct="1">
      <a:defRPr sz="1800" kern="1200">
        <a:solidFill>
          <a:schemeClr val="tx1"/>
        </a:solidFill>
        <a:latin typeface="+mn-lt"/>
        <a:ea typeface="+mn-ea"/>
        <a:cs typeface="+mn-cs"/>
      </a:defRPr>
    </a:lvl8pPr>
    <a:lvl9pPr marL="3657600" algn="l" defTabSz="4572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p15:clr>
            <a:srgbClr val="A4A3A4"/>
          </p15:clr>
        </p15:guide>
        <p15:guide id="2" pos="2880">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0"/>
    </p:ext>
    <p:ext uri="{FD5EFAAD-0ECE-453E-9831-46B23BE46B34}">
      <p15:chartTrackingRefBased xmlns:p15="http://schemas.microsoft.com/office/powerpoint/2012/main" val="0"/>
    </p:ext>
  </p:extLst>
</p:presentationPr>
</file>

<file path=ppt/tableStyles.xml><?xml version="1.0" encoding="utf-8"?>
<a:tblStyleLst xmlns:a="http://schemas.openxmlformats.org/drawingml/2006/main" def="{5C22544A-7EE6-4342-B048-85BDC9FD1C3A}">
  <a:tblStyle styleId="{284E427A-3D55-4303-BF80-6455036E1DE7}" styleName="Themed Style 1 - Accent 2">
    <a:tblBg>
      <a:fillRef idx="2">
        <a:schemeClr val="accent2"/>
      </a:fillRef>
      <a:effectRef idx="1">
        <a:schemeClr val="accent2"/>
      </a:effectRef>
    </a:tblBg>
    <a:wholeTbl>
      <a:tcTxStyle>
        <a:fontRef idx="minor">
          <a:scrgbClr r="0" g="0" b="0"/>
        </a:fontRef>
        <a:schemeClr val="dk1"/>
      </a:tcTxStyle>
      <a:tcStyle>
        <a:tcBdr>
          <a:left>
            <a:lnRef idx="1">
              <a:schemeClr val="accent2"/>
            </a:lnRef>
          </a:left>
          <a:right>
            <a:lnRef idx="1">
              <a:schemeClr val="accent2"/>
            </a:lnRef>
          </a:right>
          <a:top>
            <a:lnRef idx="1">
              <a:schemeClr val="accent2"/>
            </a:lnRef>
          </a:top>
          <a:bottom>
            <a:lnRef idx="1">
              <a:schemeClr val="accent2"/>
            </a:lnRef>
          </a:bottom>
          <a:insideH>
            <a:lnRef idx="1">
              <a:schemeClr val="accent2"/>
            </a:lnRef>
          </a:insideH>
          <a:insideV>
            <a:lnRef idx="1">
              <a:schemeClr val="accent2"/>
            </a:lnRef>
          </a:insideV>
        </a:tcBdr>
        <a:fill>
          <a:noFill/>
        </a:fill>
      </a:tcStyle>
    </a:wholeTbl>
    <a:band1H>
      <a:tcStyle>
        <a:tcBdr/>
        <a:fill>
          <a:solidFill>
            <a:schemeClr val="accent2">
              <a:alpha val="40000"/>
            </a:schemeClr>
          </a:solidFill>
        </a:fill>
      </a:tcStyle>
    </a:band1H>
    <a:band2H>
      <a:tcStyle>
        <a:tcBdr/>
      </a:tcStyle>
    </a:band2H>
    <a:band1V>
      <a:tcStyle>
        <a:tcBdr>
          <a:top>
            <a:lnRef idx="1">
              <a:schemeClr val="accent2"/>
            </a:lnRef>
          </a:top>
          <a:bottom>
            <a:lnRef idx="1">
              <a:schemeClr val="accent2"/>
            </a:lnRef>
          </a:bottom>
        </a:tcBdr>
        <a:fill>
          <a:solidFill>
            <a:schemeClr val="accent2">
              <a:alpha val="40000"/>
            </a:schemeClr>
          </a:solidFill>
        </a:fill>
      </a:tcStyle>
    </a:band1V>
    <a:band2V>
      <a:tcStyle>
        <a:tcBdr/>
      </a:tcStyle>
    </a:band2V>
    <a:lastCol>
      <a:tcTxStyle b="on"/>
      <a:tcStyle>
        <a:tcBdr>
          <a:left>
            <a:lnRef idx="2">
              <a:schemeClr val="accent2"/>
            </a:lnRef>
          </a:left>
          <a:right>
            <a:lnRef idx="1">
              <a:schemeClr val="accent2"/>
            </a:lnRef>
          </a:right>
          <a:top>
            <a:lnRef idx="1">
              <a:schemeClr val="accent2"/>
            </a:lnRef>
          </a:top>
          <a:bottom>
            <a:lnRef idx="1">
              <a:schemeClr val="accent2"/>
            </a:lnRef>
          </a:bottom>
          <a:insideH>
            <a:lnRef idx="1">
              <a:schemeClr val="accent2"/>
            </a:lnRef>
          </a:insideH>
          <a:insideV>
            <a:ln>
              <a:noFill/>
            </a:ln>
          </a:insideV>
        </a:tcBdr>
      </a:tcStyle>
    </a:lastCol>
    <a:firstCol>
      <a:tcTxStyle b="on"/>
      <a:tcStyle>
        <a:tcBdr>
          <a:left>
            <a:lnRef idx="1">
              <a:schemeClr val="accent2"/>
            </a:lnRef>
          </a:left>
          <a:right>
            <a:lnRef idx="2">
              <a:schemeClr val="accent2"/>
            </a:lnRef>
          </a:right>
          <a:top>
            <a:lnRef idx="1">
              <a:schemeClr val="accent2"/>
            </a:lnRef>
          </a:top>
          <a:bottom>
            <a:lnRef idx="1">
              <a:schemeClr val="accent2"/>
            </a:lnRef>
          </a:bottom>
          <a:insideH>
            <a:lnRef idx="1">
              <a:schemeClr val="accent2"/>
            </a:lnRef>
          </a:insideH>
          <a:insideV>
            <a:ln>
              <a:noFill/>
            </a:ln>
          </a:insideV>
        </a:tcBdr>
      </a:tcStyle>
    </a:firstCol>
    <a:lastRow>
      <a:tcTxStyle b="on"/>
      <a:tcStyle>
        <a:tcBdr>
          <a:left>
            <a:lnRef idx="1">
              <a:schemeClr val="accent2"/>
            </a:lnRef>
          </a:left>
          <a:right>
            <a:lnRef idx="1">
              <a:schemeClr val="accent2"/>
            </a:lnRef>
          </a:right>
          <a:top>
            <a:lnRef idx="2">
              <a:schemeClr val="accent2"/>
            </a:lnRef>
          </a:top>
          <a:bottom>
            <a:lnRef idx="2">
              <a:schemeClr val="accent2"/>
            </a:lnRef>
          </a:bottom>
          <a:insideH>
            <a:ln>
              <a:noFill/>
            </a:ln>
          </a:insideH>
          <a:insideV>
            <a:ln>
              <a:noFill/>
            </a:ln>
          </a:insideV>
        </a:tcBdr>
        <a:fill>
          <a:noFill/>
        </a:fill>
      </a:tcStyle>
    </a:lastRow>
    <a:firstRow>
      <a:tcTxStyle b="on">
        <a:fontRef idx="minor">
          <a:scrgbClr r="0" g="0" b="0"/>
        </a:fontRef>
        <a:schemeClr val="lt1"/>
      </a:tcTxStyle>
      <a:tcStyle>
        <a:tcBdr>
          <a:left>
            <a:lnRef idx="1">
              <a:schemeClr val="accent2"/>
            </a:lnRef>
          </a:left>
          <a:right>
            <a:lnRef idx="1">
              <a:schemeClr val="accent2"/>
            </a:lnRef>
          </a:right>
          <a:top>
            <a:lnRef idx="1">
              <a:schemeClr val="accent2"/>
            </a:lnRef>
          </a:top>
          <a:bottom>
            <a:lnRef idx="2">
              <a:schemeClr val="lt1"/>
            </a:lnRef>
          </a:bottom>
          <a:insideH>
            <a:ln>
              <a:noFill/>
            </a:ln>
          </a:insideH>
          <a:insideV>
            <a:ln>
              <a:noFill/>
            </a:ln>
          </a:insideV>
        </a:tcBdr>
        <a:fill>
          <a:solidFill>
            <a:schemeClr val="accent2"/>
          </a:solidFill>
        </a:fill>
      </a:tcStyle>
    </a:firstRow>
  </a:tblStyle>
  <a:tblStyle styleId="{72833802-FEF1-4C79-8D5D-14CF1EAF98D9}" styleName="Light Style 2 - Accent 2">
    <a:wholeTbl>
      <a:tcTxStyle>
        <a:fontRef idx="minor">
          <a:scrgbClr r="0" g="0" b="0"/>
        </a:fontRef>
        <a:schemeClr val="tx1"/>
      </a:tcTxStyle>
      <a:tcStyle>
        <a:tcBdr>
          <a:left>
            <a:lnRef idx="1">
              <a:schemeClr val="accent2"/>
            </a:lnRef>
          </a:left>
          <a:right>
            <a:lnRef idx="1">
              <a:schemeClr val="accent2"/>
            </a:lnRef>
          </a:right>
          <a:top>
            <a:lnRef idx="1">
              <a:schemeClr val="accent2"/>
            </a:lnRef>
          </a:top>
          <a:bottom>
            <a:lnRef idx="1">
              <a:schemeClr val="accent2"/>
            </a:lnRef>
          </a:bottom>
          <a:insideH>
            <a:ln>
              <a:noFill/>
            </a:ln>
          </a:insideH>
          <a:insideV>
            <a:ln>
              <a:noFill/>
            </a:ln>
          </a:insideV>
        </a:tcBdr>
        <a:fill>
          <a:noFill/>
        </a:fill>
      </a:tcStyle>
    </a:wholeTbl>
    <a:band1H>
      <a:tcStyle>
        <a:tcBdr>
          <a:top>
            <a:lnRef idx="1">
              <a:schemeClr val="accent2"/>
            </a:lnRef>
          </a:top>
          <a:bottom>
            <a:lnRef idx="1">
              <a:schemeClr val="accent2"/>
            </a:lnRef>
          </a:bottom>
        </a:tcBdr>
      </a:tcStyle>
    </a:band1H>
    <a:band1V>
      <a:tcStyle>
        <a:tcBdr>
          <a:left>
            <a:lnRef idx="1">
              <a:schemeClr val="accent2"/>
            </a:lnRef>
          </a:left>
          <a:right>
            <a:lnRef idx="1">
              <a:schemeClr val="accent2"/>
            </a:lnRef>
          </a:right>
        </a:tcBdr>
      </a:tcStyle>
    </a:band1V>
    <a:band2V>
      <a:tcStyle>
        <a:tcBdr>
          <a:left>
            <a:lnRef idx="1">
              <a:schemeClr val="accent2"/>
            </a:lnRef>
          </a:left>
          <a:right>
            <a:lnRef idx="1">
              <a:schemeClr val="accent2"/>
            </a:lnRef>
          </a:right>
        </a:tcBdr>
      </a:tcStyle>
    </a:band2V>
    <a:lastCol>
      <a:tcTxStyle b="on"/>
      <a:tcStyle>
        <a:tcBdr/>
      </a:tcStyle>
    </a:lastCol>
    <a:firstCol>
      <a:tcTxStyle b="on"/>
      <a:tcStyle>
        <a:tcBdr/>
      </a:tcStyle>
    </a:firstCol>
    <a:lastRow>
      <a:tcTxStyle b="on"/>
      <a:tcStyle>
        <a:tcBdr>
          <a:top>
            <a:ln w="50800" cmpd="dbl">
              <a:solidFill>
                <a:schemeClr val="accent2"/>
              </a:solidFill>
            </a:ln>
          </a:top>
        </a:tcBdr>
      </a:tcStyle>
    </a:lastRow>
    <a:firstRow>
      <a:tcTxStyle b="on">
        <a:fontRef idx="minor">
          <a:scrgbClr r="0" g="0" b="0"/>
        </a:fontRef>
        <a:schemeClr val="bg1"/>
      </a:tcTxStyle>
      <a:tcStyle>
        <a:tcBdr/>
        <a:fillRef idx="1">
          <a:schemeClr val="accent2"/>
        </a:fillRef>
      </a:tcStyle>
    </a:firstRow>
  </a:tblStyle>
  <a:tblStyle styleId="{616DA210-FB5B-4158-B5E0-FEB733F419BA}" styleName="Light Style 3">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band1H>
      <a:tcStyle>
        <a:tcBdr/>
        <a:fill>
          <a:solidFill>
            <a:schemeClr val="tx1">
              <a:alpha val="20000"/>
            </a:schemeClr>
          </a:solidFill>
        </a:fill>
      </a:tcStyle>
    </a:band1H>
    <a:band1V>
      <a:tcStyle>
        <a:tcBdr/>
        <a:fill>
          <a:solidFill>
            <a:schemeClr val="tx1">
              <a:alpha val="20000"/>
            </a:schemeClr>
          </a:solidFill>
        </a:fill>
      </a:tcStyle>
    </a:band1V>
    <a:lastCol>
      <a:tcTxStyle b="on"/>
      <a:tcStyle>
        <a:tcBdr/>
      </a:tcStyle>
    </a:lastCol>
    <a:firstCol>
      <a:tcTxStyle b="on"/>
      <a:tcStyle>
        <a:tcBdr/>
      </a:tcStyle>
    </a:firstCol>
    <a:lastRow>
      <a:tcTxStyle b="on"/>
      <a:tcStyle>
        <a:tcBdr>
          <a:top>
            <a:ln w="50800" cmpd="dbl">
              <a:solidFill>
                <a:schemeClr val="tx1"/>
              </a:solidFill>
            </a:ln>
          </a:top>
        </a:tcBdr>
        <a:fill>
          <a:noFill/>
        </a:fill>
      </a:tcStyle>
    </a:lastRow>
    <a:firstRow>
      <a:tcTxStyle b="on"/>
      <a:tcStyle>
        <a:tcBdr>
          <a:bottom>
            <a:ln w="25400" cmpd="sng">
              <a:solidFill>
                <a:schemeClr val="tx1"/>
              </a:solidFill>
            </a:ln>
          </a:bottom>
        </a:tcBdr>
        <a:fill>
          <a:noFill/>
        </a:fill>
      </a:tcStyle>
    </a:firstRow>
  </a:tblStyle>
  <a:tblStyle styleId="{BC89EF96-8CEA-46FF-86C4-4CE0E7609802}" styleName="Light Style 3 - Accent 1">
    <a:wholeTbl>
      <a:tcTxStyle>
        <a:fontRef idx="minor">
          <a:scrgbClr r="0" g="0" b="0"/>
        </a:fontRef>
        <a:schemeClr val="tx1"/>
      </a:tcTxStyle>
      <a:tcStyle>
        <a:tcBdr>
          <a:left>
            <a:ln w="12700" cmpd="sng">
              <a:solidFill>
                <a:schemeClr val="accent1"/>
              </a:solidFill>
            </a:ln>
          </a:left>
          <a:right>
            <a:ln w="12700" cmpd="sng">
              <a:solidFill>
                <a:schemeClr val="accent1"/>
              </a:solidFill>
            </a:ln>
          </a:right>
          <a:top>
            <a:ln w="12700" cmpd="sng">
              <a:solidFill>
                <a:schemeClr val="accent1"/>
              </a:solidFill>
            </a:ln>
          </a:top>
          <a:bottom>
            <a:ln w="12700" cmpd="sng">
              <a:solidFill>
                <a:schemeClr val="accent1"/>
              </a:solidFill>
            </a:ln>
          </a:bottom>
          <a:insideH>
            <a:ln w="12700" cmpd="sng">
              <a:solidFill>
                <a:schemeClr val="accent1"/>
              </a:solidFill>
            </a:ln>
          </a:insideH>
          <a:insideV>
            <a:ln w="12700" cmpd="sng">
              <a:solidFill>
                <a:schemeClr val="accent1"/>
              </a:solidFill>
            </a:ln>
          </a:insideV>
        </a:tcBdr>
        <a:fill>
          <a:noFill/>
        </a:fill>
      </a:tcStyle>
    </a:wholeTbl>
    <a:band1H>
      <a:tcStyle>
        <a:tcBdr/>
        <a:fill>
          <a:solidFill>
            <a:schemeClr val="accent1">
              <a:alpha val="20000"/>
            </a:schemeClr>
          </a:solidFill>
        </a:fill>
      </a:tcStyle>
    </a:band1H>
    <a:band1V>
      <a:tcStyle>
        <a:tcBdr/>
        <a:fill>
          <a:solidFill>
            <a:schemeClr val="accent1">
              <a:alpha val="20000"/>
            </a:schemeClr>
          </a:solidFill>
        </a:fill>
      </a:tcStyle>
    </a:band1V>
    <a:lastCol>
      <a:tcTxStyle b="on"/>
      <a:tcStyle>
        <a:tcBdr/>
      </a:tcStyle>
    </a:lastCol>
    <a:firstCol>
      <a:tcTxStyle b="on"/>
      <a:tcStyle>
        <a:tcBdr/>
      </a:tcStyle>
    </a:firstCol>
    <a:lastRow>
      <a:tcTxStyle b="on"/>
      <a:tcStyle>
        <a:tcBdr>
          <a:top>
            <a:ln w="50800" cmpd="dbl">
              <a:solidFill>
                <a:schemeClr val="accent1"/>
              </a:solidFill>
            </a:ln>
          </a:top>
        </a:tcBdr>
        <a:fill>
          <a:noFill/>
        </a:fill>
      </a:tcStyle>
    </a:lastRow>
    <a:firstRow>
      <a:tcTxStyle b="on"/>
      <a:tcStyle>
        <a:tcBdr>
          <a:bottom>
            <a:ln w="25400" cmpd="sng">
              <a:solidFill>
                <a:schemeClr val="accent1"/>
              </a:solidFill>
            </a:ln>
          </a:bottom>
        </a:tcBdr>
        <a:fill>
          <a:noFill/>
        </a:fill>
      </a:tcStyle>
    </a:firstRow>
  </a:tblStyle>
  <a:tblStyle styleId="{5DA37D80-6434-44D0-A028-1B22A696006F}" styleName="Light Style 3 - Accent 2">
    <a:wholeTbl>
      <a:tcTxStyle>
        <a:fontRef idx="minor">
          <a:scrgbClr r="0" g="0" b="0"/>
        </a:fontRef>
        <a:schemeClr val="tx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w="12700" cmpd="sng">
              <a:solidFill>
                <a:schemeClr val="accent2"/>
              </a:solidFill>
            </a:ln>
          </a:insideV>
        </a:tcBdr>
        <a:fill>
          <a:noFill/>
        </a:fill>
      </a:tcStyle>
    </a:wholeTbl>
    <a:band1H>
      <a:tcStyle>
        <a:tcBdr/>
        <a:fill>
          <a:solidFill>
            <a:schemeClr val="accent2">
              <a:alpha val="20000"/>
            </a:schemeClr>
          </a:solidFill>
        </a:fill>
      </a:tcStyle>
    </a:band1H>
    <a:band1V>
      <a:tcStyle>
        <a:tcBdr/>
        <a:fill>
          <a:solidFill>
            <a:schemeClr val="accent2">
              <a:alpha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noFill/>
        </a:fill>
      </a:tcStyle>
    </a:lastRow>
    <a:firstRow>
      <a:tcTxStyle b="on"/>
      <a:tcStyle>
        <a:tcBdr>
          <a:bottom>
            <a:ln w="25400" cmpd="sng">
              <a:solidFill>
                <a:schemeClr val="accent2"/>
              </a:solidFill>
            </a:ln>
          </a:bottom>
        </a:tcBdr>
        <a:fill>
          <a:noFill/>
        </a:fill>
      </a:tcStyle>
    </a:firstRow>
  </a:tblStyle>
  <a:tblStyle styleId="{9DCAF9ED-07DC-4A11-8D7F-57B35C25682E}" styleName="Medium Style 1 - Accent 2">
    <a:wholeTbl>
      <a:tcTxStyle>
        <a:fontRef idx="minor">
          <a:scrgbClr r="0" g="0" b="0"/>
        </a:fontRef>
        <a:schemeClr val="dk1"/>
      </a:tcTxStyle>
      <a:tcStyle>
        <a:tcBdr>
          <a:left>
            <a:ln w="12700" cmpd="sng">
              <a:solidFill>
                <a:schemeClr val="accent2"/>
              </a:solidFill>
            </a:ln>
          </a:left>
          <a:right>
            <a:ln w="12700" cmpd="sng">
              <a:solidFill>
                <a:schemeClr val="accent2"/>
              </a:solidFill>
            </a:ln>
          </a:right>
          <a:top>
            <a:ln w="12700" cmpd="sng">
              <a:solidFill>
                <a:schemeClr val="accent2"/>
              </a:solidFill>
            </a:ln>
          </a:top>
          <a:bottom>
            <a:ln w="12700" cmpd="sng">
              <a:solidFill>
                <a:schemeClr val="accent2"/>
              </a:solidFill>
            </a:ln>
          </a:bottom>
          <a:insideH>
            <a:ln w="12700" cmpd="sng">
              <a:solidFill>
                <a:schemeClr val="accent2"/>
              </a:solidFill>
            </a:ln>
          </a:insideH>
          <a:insideV>
            <a:ln>
              <a:noFill/>
            </a:ln>
          </a:insideV>
        </a:tcBdr>
        <a:fill>
          <a:solidFill>
            <a:schemeClr val="lt1"/>
          </a:solidFill>
        </a:fill>
      </a:tcStyle>
    </a:wholeTbl>
    <a:band1H>
      <a:tcStyle>
        <a:tcBdr/>
        <a:fill>
          <a:solidFill>
            <a:schemeClr val="accent2">
              <a:tint val="20000"/>
            </a:schemeClr>
          </a:solidFill>
        </a:fill>
      </a:tcStyle>
    </a:band1H>
    <a:band1V>
      <a:tcStyle>
        <a:tcBdr/>
        <a:fill>
          <a:solidFill>
            <a:schemeClr val="accent2">
              <a:tint val="20000"/>
            </a:schemeClr>
          </a:solidFill>
        </a:fill>
      </a:tcStyle>
    </a:band1V>
    <a:lastCol>
      <a:tcTxStyle b="on"/>
      <a:tcStyle>
        <a:tcBdr/>
      </a:tcStyle>
    </a:lastCol>
    <a:firstCol>
      <a:tcTxStyle b="on"/>
      <a:tcStyle>
        <a:tcBdr/>
      </a:tcStyle>
    </a:firstCol>
    <a:lastRow>
      <a:tcTxStyle b="on"/>
      <a:tcStyle>
        <a:tcBdr>
          <a:top>
            <a:ln w="50800" cmpd="dbl">
              <a:solidFill>
                <a:schemeClr val="accent2"/>
              </a:solidFill>
            </a:ln>
          </a:top>
        </a:tcBdr>
        <a:fill>
          <a:solidFill>
            <a:schemeClr val="lt1"/>
          </a:solidFill>
        </a:fill>
      </a:tcStyle>
    </a:lastRow>
    <a:firstRow>
      <a:tcTxStyle b="on">
        <a:fontRef idx="minor">
          <a:scrgbClr r="0" g="0" b="0"/>
        </a:fontRef>
        <a:schemeClr val="lt1"/>
      </a:tcTxStyle>
      <a:tcStyle>
        <a:tcBdr/>
        <a:fill>
          <a:solidFill>
            <a:schemeClr val="accent2"/>
          </a:solidFill>
        </a:fill>
      </a:tcStyle>
    </a:firstRow>
  </a:tblStyle>
  <a:tblStyle styleId="{21E4AEA4-8DFA-4A89-87EB-49C32662AFE0}" styleName="Medium Style 2 - Accent 2">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2">
              <a:tint val="20000"/>
            </a:schemeClr>
          </a:solidFill>
        </a:fill>
      </a:tcStyle>
    </a:wholeTbl>
    <a:band1H>
      <a:tcStyle>
        <a:tcBdr/>
        <a:fill>
          <a:solidFill>
            <a:schemeClr val="accent2">
              <a:tint val="40000"/>
            </a:schemeClr>
          </a:solidFill>
        </a:fill>
      </a:tcStyle>
    </a:band1H>
    <a:band2H>
      <a:tcStyle>
        <a:tcBdr/>
      </a:tcStyle>
    </a:band2H>
    <a:band1V>
      <a:tcStyle>
        <a:tcBdr/>
        <a:fill>
          <a:solidFill>
            <a:schemeClr val="accent2">
              <a:tint val="40000"/>
            </a:schemeClr>
          </a:solidFill>
        </a:fill>
      </a:tcStyle>
    </a:band1V>
    <a:band2V>
      <a:tcStyle>
        <a:tcBdr/>
      </a:tcStyle>
    </a:band2V>
    <a:lastCol>
      <a:tcTxStyle b="on">
        <a:fontRef idx="minor">
          <a:prstClr val="black"/>
        </a:fontRef>
        <a:schemeClr val="lt1"/>
      </a:tcTxStyle>
      <a:tcStyle>
        <a:tcBdr/>
        <a:fill>
          <a:solidFill>
            <a:schemeClr val="accent2"/>
          </a:solidFill>
        </a:fill>
      </a:tcStyle>
    </a:lastCol>
    <a:firstCol>
      <a:tcTxStyle b="on">
        <a:fontRef idx="minor">
          <a:prstClr val="black"/>
        </a:fontRef>
        <a:schemeClr val="lt1"/>
      </a:tcTxStyle>
      <a:tcStyle>
        <a:tcBdr/>
        <a:fill>
          <a:solidFill>
            <a:schemeClr val="accent2"/>
          </a:solidFill>
        </a:fill>
      </a:tcStyle>
    </a:firstCol>
    <a:lastRow>
      <a:tcTxStyle b="on">
        <a:fontRef idx="minor">
          <a:prstClr val="black"/>
        </a:fontRef>
        <a:schemeClr val="lt1"/>
      </a:tcTxStyle>
      <a:tcStyle>
        <a:tcBdr>
          <a:top>
            <a:ln w="38100" cmpd="sng">
              <a:solidFill>
                <a:schemeClr val="lt1"/>
              </a:solidFill>
            </a:ln>
          </a:top>
        </a:tcBdr>
        <a:fill>
          <a:solidFill>
            <a:schemeClr val="accent2"/>
          </a:solidFill>
        </a:fill>
      </a:tcStyle>
    </a:lastRow>
    <a:firstRow>
      <a:tcTxStyle b="on">
        <a:fontRef idx="minor">
          <a:prstClr val="black"/>
        </a:fontRef>
        <a:schemeClr val="lt1"/>
      </a:tcTxStyle>
      <a:tcStyle>
        <a:tcBdr>
          <a:bottom>
            <a:ln w="38100" cmpd="sng">
              <a:solidFill>
                <a:schemeClr val="lt1"/>
              </a:solidFill>
            </a:ln>
          </a:bottom>
        </a:tcBdr>
        <a:fill>
          <a:solidFill>
            <a:schemeClr val="accent2"/>
          </a:solidFill>
        </a:fill>
      </a:tcStyle>
    </a:firstRow>
  </a:tblStyle>
  <a:tblStyle styleId="{5C22544A-7EE6-4342-B048-85BDC9FD1C3A}" styleName="Medium Style 2 - Accent 1">
    <a:wholeTbl>
      <a:tcTxStyle>
        <a:fontRef idx="minor">
          <a:prstClr val="black"/>
        </a:fontRef>
        <a:schemeClr val="dk1"/>
      </a:tcTxStyle>
      <a:tcStyle>
        <a:tcBdr>
          <a:left>
            <a:ln w="12700" cmpd="sng">
              <a:solidFill>
                <a:schemeClr val="lt1"/>
              </a:solidFill>
            </a:ln>
          </a:left>
          <a:right>
            <a:ln w="12700" cmpd="sng">
              <a:solidFill>
                <a:schemeClr val="lt1"/>
              </a:solidFill>
            </a:ln>
          </a:right>
          <a:top>
            <a:ln w="12700" cmpd="sng">
              <a:solidFill>
                <a:schemeClr val="lt1"/>
              </a:solidFill>
            </a:ln>
          </a:top>
          <a:bottom>
            <a:ln w="12700" cmpd="sng">
              <a:solidFill>
                <a:schemeClr val="lt1"/>
              </a:solidFill>
            </a:ln>
          </a:bottom>
          <a:insideH>
            <a:ln w="12700" cmpd="sng">
              <a:solidFill>
                <a:schemeClr val="lt1"/>
              </a:solidFill>
            </a:ln>
          </a:insideH>
          <a:insideV>
            <a:ln w="12700" cmpd="sng">
              <a:solidFill>
                <a:schemeClr val="lt1"/>
              </a:solidFill>
            </a:ln>
          </a:insideV>
        </a:tcBdr>
        <a:fill>
          <a:solidFill>
            <a:schemeClr val="accent1">
              <a:tint val="20000"/>
            </a:schemeClr>
          </a:solidFill>
        </a:fill>
      </a:tcStyle>
    </a:wholeTbl>
    <a:band1H>
      <a:tcStyle>
        <a:tcBdr/>
        <a:fill>
          <a:solidFill>
            <a:schemeClr val="accent1">
              <a:tint val="40000"/>
            </a:schemeClr>
          </a:solidFill>
        </a:fill>
      </a:tcStyle>
    </a:band1H>
    <a:band2H>
      <a:tcStyle>
        <a:tcBdr/>
      </a:tcStyle>
    </a:band2H>
    <a:band1V>
      <a:tcStyle>
        <a:tcBdr/>
        <a:fill>
          <a:solidFill>
            <a:schemeClr val="accent1">
              <a:tint val="40000"/>
            </a:schemeClr>
          </a:solidFill>
        </a:fill>
      </a:tcStyle>
    </a:band1V>
    <a:band2V>
      <a:tcStyle>
        <a:tcBdr/>
      </a:tcStyle>
    </a:band2V>
    <a:lastCol>
      <a:tcTxStyle b="on">
        <a:fontRef idx="minor">
          <a:prstClr val="black"/>
        </a:fontRef>
        <a:schemeClr val="lt1"/>
      </a:tcTxStyle>
      <a:tcStyle>
        <a:tcBdr/>
        <a:fill>
          <a:solidFill>
            <a:schemeClr val="accent1"/>
          </a:solidFill>
        </a:fill>
      </a:tcStyle>
    </a:lastCol>
    <a:firstCol>
      <a:tcTxStyle b="on">
        <a:fontRef idx="minor">
          <a:prstClr val="black"/>
        </a:fontRef>
        <a:schemeClr val="lt1"/>
      </a:tcTxStyle>
      <a:tcStyle>
        <a:tcBdr/>
        <a:fill>
          <a:solidFill>
            <a:schemeClr val="accent1"/>
          </a:solidFill>
        </a:fill>
      </a:tcStyle>
    </a:firstCol>
    <a:lastRow>
      <a:tcTxStyle b="on">
        <a:fontRef idx="minor">
          <a:prstClr val="black"/>
        </a:fontRef>
        <a:schemeClr val="lt1"/>
      </a:tcTxStyle>
      <a:tcStyle>
        <a:tcBdr>
          <a:top>
            <a:ln w="38100" cmpd="sng">
              <a:solidFill>
                <a:schemeClr val="lt1"/>
              </a:solidFill>
            </a:ln>
          </a:top>
        </a:tcBdr>
        <a:fill>
          <a:solidFill>
            <a:schemeClr val="accent1"/>
          </a:solidFill>
        </a:fill>
      </a:tcStyle>
    </a:lastRow>
    <a:firstRow>
      <a:tcTxStyle b="on">
        <a:fontRef idx="minor">
          <a:prstClr val="black"/>
        </a:fontRef>
        <a:schemeClr val="lt1"/>
      </a:tcTxStyle>
      <a:tcStyle>
        <a:tcBdr>
          <a:bottom>
            <a:ln w="38100" cmpd="sng">
              <a:solidFill>
                <a:schemeClr val="lt1"/>
              </a:solidFill>
            </a:ln>
          </a:bottom>
        </a:tcBdr>
        <a:fill>
          <a:solidFill>
            <a:schemeClr val="accent1"/>
          </a:solidFill>
        </a:fill>
      </a:tcStyle>
    </a:firstRow>
  </a:tblStyle>
  <a:tblStyle styleId="{5940675A-B579-460E-94D1-54222C63F5DA}" styleName="No Style, Table Grid">
    <a:wholeTbl>
      <a:tcTxStyle>
        <a:fontRef idx="minor">
          <a:scrgbClr r="0" g="0" b="0"/>
        </a:fontRef>
        <a:schemeClr val="tx1"/>
      </a:tcTxStyle>
      <a:tcStyle>
        <a:tcBdr>
          <a:left>
            <a:ln w="12700" cmpd="sng">
              <a:solidFill>
                <a:schemeClr val="tx1"/>
              </a:solidFill>
            </a:ln>
          </a:left>
          <a:right>
            <a:ln w="12700" cmpd="sng">
              <a:solidFill>
                <a:schemeClr val="tx1"/>
              </a:solidFill>
            </a:ln>
          </a:right>
          <a:top>
            <a:ln w="12700" cmpd="sng">
              <a:solidFill>
                <a:schemeClr val="tx1"/>
              </a:solidFill>
            </a:ln>
          </a:top>
          <a:bottom>
            <a:ln w="12700" cmpd="sng">
              <a:solidFill>
                <a:schemeClr val="tx1"/>
              </a:solidFill>
            </a:ln>
          </a:bottom>
          <a:insideH>
            <a:ln w="12700" cmpd="sng">
              <a:solidFill>
                <a:schemeClr val="tx1"/>
              </a:solidFill>
            </a:ln>
          </a:insideH>
          <a:insideV>
            <a:ln w="12700" cmpd="sng">
              <a:solidFill>
                <a:schemeClr val="tx1"/>
              </a:solidFill>
            </a:ln>
          </a:insideV>
        </a:tcBdr>
        <a:fill>
          <a:noFill/>
        </a:fill>
      </a:tcStyle>
    </a:wholeTbl>
  </a:tblStyle>
</a:tblStyleLst>
</file>

<file path=ppt/viewProps.xml><?xml version="1.0" encoding="utf-8"?>
<p:viewPr xmlns:a="http://schemas.openxmlformats.org/drawingml/2006/main" xmlns:r="http://schemas.openxmlformats.org/officeDocument/2006/relationships" xmlns:p="http://schemas.openxmlformats.org/presentationml/2006/main" lastView="sldThumbnailView">
  <p:normalViewPr horzBarState="maximized">
    <p:restoredLeft sz="15620"/>
    <p:restoredTop sz="99802" autoAdjust="0"/>
  </p:normalViewPr>
  <p:slideViewPr>
    <p:cSldViewPr snapToGrid="0" snapToObjects="1">
      <p:cViewPr varScale="1">
        <p:scale>
          <a:sx n="102" d="100"/>
          <a:sy n="102" d="100"/>
        </p:scale>
        <p:origin x="1884" y="318"/>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13" Type="http://schemas.openxmlformats.org/officeDocument/2006/relationships/slide" Target="slides/slide12.xml"/><Relationship Id="rId18" Type="http://schemas.openxmlformats.org/officeDocument/2006/relationships/slide" Target="slides/slide17.xml"/><Relationship Id="rId26" Type="http://schemas.openxmlformats.org/officeDocument/2006/relationships/slide" Target="slides/slide25.xml"/><Relationship Id="rId39" Type="http://schemas.openxmlformats.org/officeDocument/2006/relationships/slide" Target="slides/slide38.xml"/><Relationship Id="rId21" Type="http://schemas.openxmlformats.org/officeDocument/2006/relationships/slide" Target="slides/slide20.xml"/><Relationship Id="rId34" Type="http://schemas.openxmlformats.org/officeDocument/2006/relationships/slide" Target="slides/slide33.xml"/><Relationship Id="rId42" Type="http://schemas.openxmlformats.org/officeDocument/2006/relationships/viewProps" Target="viewProps.xml"/><Relationship Id="rId7" Type="http://schemas.openxmlformats.org/officeDocument/2006/relationships/slide" Target="slides/slide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slide" Target="slides/slide19.xml"/><Relationship Id="rId29" Type="http://schemas.openxmlformats.org/officeDocument/2006/relationships/slide" Target="slides/slide28.xml"/><Relationship Id="rId41"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24" Type="http://schemas.openxmlformats.org/officeDocument/2006/relationships/slide" Target="slides/slide23.xml"/><Relationship Id="rId32" Type="http://schemas.openxmlformats.org/officeDocument/2006/relationships/slide" Target="slides/slide31.xml"/><Relationship Id="rId37" Type="http://schemas.openxmlformats.org/officeDocument/2006/relationships/slide" Target="slides/slide36.xml"/><Relationship Id="rId40" Type="http://schemas.openxmlformats.org/officeDocument/2006/relationships/slide" Target="slides/slide39.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slide" Target="slides/slide22.xml"/><Relationship Id="rId28" Type="http://schemas.openxmlformats.org/officeDocument/2006/relationships/slide" Target="slides/slide27.xml"/><Relationship Id="rId36" Type="http://schemas.openxmlformats.org/officeDocument/2006/relationships/slide" Target="slides/slide35.xml"/><Relationship Id="rId10" Type="http://schemas.openxmlformats.org/officeDocument/2006/relationships/slide" Target="slides/slide9.xml"/><Relationship Id="rId19" Type="http://schemas.openxmlformats.org/officeDocument/2006/relationships/slide" Target="slides/slide18.xml"/><Relationship Id="rId31" Type="http://schemas.openxmlformats.org/officeDocument/2006/relationships/slide" Target="slides/slide30.xml"/><Relationship Id="rId44" Type="http://schemas.openxmlformats.org/officeDocument/2006/relationships/tableStyles" Target="tableStyles.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slide" Target="slides/slide21.xml"/><Relationship Id="rId27" Type="http://schemas.openxmlformats.org/officeDocument/2006/relationships/slide" Target="slides/slide26.xml"/><Relationship Id="rId30" Type="http://schemas.openxmlformats.org/officeDocument/2006/relationships/slide" Target="slides/slide29.xml"/><Relationship Id="rId35" Type="http://schemas.openxmlformats.org/officeDocument/2006/relationships/slide" Target="slides/slide34.xml"/><Relationship Id="rId43" Type="http://schemas.openxmlformats.org/officeDocument/2006/relationships/theme" Target="theme/theme1.xml"/><Relationship Id="rId8" Type="http://schemas.openxmlformats.org/officeDocument/2006/relationships/slide" Target="slides/slide7.xml"/><Relationship Id="rId3" Type="http://schemas.openxmlformats.org/officeDocument/2006/relationships/slide" Target="slides/slide2.xml"/><Relationship Id="rId12" Type="http://schemas.openxmlformats.org/officeDocument/2006/relationships/slide" Target="slides/slide11.xml"/><Relationship Id="rId17" Type="http://schemas.openxmlformats.org/officeDocument/2006/relationships/slide" Target="slides/slide16.xml"/><Relationship Id="rId25" Type="http://schemas.openxmlformats.org/officeDocument/2006/relationships/slide" Target="slides/slide24.xml"/><Relationship Id="rId33" Type="http://schemas.openxmlformats.org/officeDocument/2006/relationships/slide" Target="slides/slide32.xml"/><Relationship Id="rId38" Type="http://schemas.openxmlformats.org/officeDocument/2006/relationships/slide" Target="slides/slide37.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sp>
        <p:nvSpPr>
          <p:cNvPr id="7" name="Rectangle 6"/>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16"/>
          <p:cNvGrpSpPr/>
          <p:nvPr/>
        </p:nvGrpSpPr>
        <p:grpSpPr>
          <a:xfrm>
            <a:off x="284163" y="1906542"/>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21341" y="449005"/>
            <a:ext cx="7808976" cy="1088136"/>
          </a:xfrm>
          <a:noFill/>
        </p:spPr>
        <p:txBody>
          <a:bodyPr vert="horz" lIns="91440" tIns="45720" rIns="91440" bIns="45720" rtlCol="0" anchor="b" anchorCtr="0">
            <a:normAutofit/>
          </a:bodyPr>
          <a:lstStyle>
            <a:lvl1pPr marL="0" algn="l" defTabSz="914400" rtl="0" eaLnBrk="1" latinLnBrk="0" hangingPunct="1">
              <a:lnSpc>
                <a:spcPts val="4600"/>
              </a:lnSpc>
              <a:spcBef>
                <a:spcPct val="0"/>
              </a:spcBef>
              <a:buNone/>
              <a:defRPr sz="4200" kern="1200">
                <a:solidFill>
                  <a:schemeClr val="bg1"/>
                </a:solidFill>
                <a:latin typeface="+mj-lt"/>
                <a:ea typeface="+mj-ea"/>
                <a:cs typeface="+mj-cs"/>
              </a:defRPr>
            </a:lvl1pPr>
          </a:lstStyle>
          <a:p>
            <a:r>
              <a:rPr lang="x-none"/>
              <a:t>Click to edit Master title style</a:t>
            </a:r>
            <a:endParaRPr/>
          </a:p>
        </p:txBody>
      </p:sp>
      <p:sp>
        <p:nvSpPr>
          <p:cNvPr id="3" name="Subtitle 2"/>
          <p:cNvSpPr>
            <a:spLocks noGrp="1"/>
          </p:cNvSpPr>
          <p:nvPr>
            <p:ph type="subTitle" idx="1"/>
          </p:nvPr>
        </p:nvSpPr>
        <p:spPr>
          <a:xfrm>
            <a:off x="476205" y="1532427"/>
            <a:ext cx="7754112" cy="484632"/>
          </a:xfrm>
        </p:spPr>
        <p:txBody>
          <a:bodyPr vert="horz" lIns="91440" tIns="45720" rIns="91440" bIns="45720" rtlCol="0">
            <a:normAutofit/>
          </a:bodyPr>
          <a:lstStyle>
            <a:lvl1pPr marL="0" indent="0" algn="l" defTabSz="914400" rtl="0" eaLnBrk="1" latinLnBrk="0" hangingPunct="1">
              <a:lnSpc>
                <a:spcPct val="100000"/>
              </a:lnSpc>
              <a:spcBef>
                <a:spcPts val="0"/>
              </a:spcBef>
              <a:buClr>
                <a:schemeClr val="bg1">
                  <a:lumMod val="65000"/>
                </a:schemeClr>
              </a:buClr>
              <a:buSzPct val="90000"/>
              <a:buFont typeface="Wingdings" pitchFamily="2" charset="2"/>
              <a:buNone/>
              <a:defRPr sz="1800" kern="1200">
                <a:solidFill>
                  <a:schemeClr val="bg1"/>
                </a:solidFill>
                <a:latin typeface="+mn-lt"/>
                <a:ea typeface="+mn-ea"/>
                <a:cs typeface="+mn-cs"/>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dirty="0"/>
          </a:p>
        </p:txBody>
      </p:sp>
      <p:sp>
        <p:nvSpPr>
          <p:cNvPr id="13" name="Rectangle 12"/>
          <p:cNvSpPr/>
          <p:nvPr/>
        </p:nvSpPr>
        <p:spPr>
          <a:xfrm>
            <a:off x="284163" y="6227064"/>
            <a:ext cx="8574087" cy="173736"/>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268941" y="1298762"/>
            <a:ext cx="4069080" cy="1162050"/>
          </a:xfrm>
          <a:noFill/>
        </p:spPr>
        <p:txBody>
          <a:bodyPr anchor="b">
            <a:noAutofit/>
          </a:bodyPr>
          <a:lstStyle>
            <a:lvl1pPr algn="ctr">
              <a:defRPr sz="3200" b="1">
                <a:solidFill>
                  <a:schemeClr val="accent2"/>
                </a:solidFill>
              </a:defRPr>
            </a:lvl1pPr>
          </a:lstStyle>
          <a:p>
            <a:r>
              <a:rPr lang="x-none"/>
              <a:t>Click to edit Master title style</a:t>
            </a:r>
            <a:endParaRPr/>
          </a:p>
        </p:txBody>
      </p:sp>
      <p:sp>
        <p:nvSpPr>
          <p:cNvPr id="3" name="Content Placeholder 2"/>
          <p:cNvSpPr>
            <a:spLocks noGrp="1"/>
          </p:cNvSpPr>
          <p:nvPr>
            <p:ph idx="1"/>
          </p:nvPr>
        </p:nvSpPr>
        <p:spPr>
          <a:xfrm>
            <a:off x="4783567" y="914400"/>
            <a:ext cx="4069080"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4" name="Text Placeholder 3"/>
          <p:cNvSpPr>
            <a:spLocks noGrp="1"/>
          </p:cNvSpPr>
          <p:nvPr>
            <p:ph type="body" sz="half" idx="2"/>
          </p:nvPr>
        </p:nvSpPr>
        <p:spPr>
          <a:xfrm>
            <a:off x="268941" y="2456329"/>
            <a:ext cx="4069080" cy="3182472"/>
          </a:xfrm>
        </p:spPr>
        <p:txBody>
          <a:bodyPr>
            <a:normAutofit/>
          </a:bodyPr>
          <a:lstStyle>
            <a:lvl1pPr marL="0" indent="0" algn="ctr">
              <a:spcBef>
                <a:spcPts val="600"/>
              </a:spcBef>
              <a:buNone/>
              <a:defRPr sz="1800"/>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C4FFA563-598C-5649-BEAC-94514EAEB7E1}" type="datetimeFigureOut">
              <a:rPr lang="en-US" smtClean="0"/>
              <a:t>8/30/2025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DB96D-C06C-3E44-AEA3-7B4062792A76}" type="slidenum">
              <a:rPr lang="en-US" smtClean="0"/>
              <a:t>‹nº›</a:t>
            </a:fld>
            <a:endParaRPr lang="en-US"/>
          </a:p>
        </p:txBody>
      </p:sp>
      <p:grpSp>
        <p:nvGrpSpPr>
          <p:cNvPr id="8" name="Group 7"/>
          <p:cNvGrpSpPr/>
          <p:nvPr/>
        </p:nvGrpSpPr>
        <p:grpSpPr>
          <a:xfrm>
            <a:off x="284163" y="452718"/>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800600"/>
            <a:ext cx="8360242"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x-none"/>
              <a:t>Click to edit Master title style</a:t>
            </a:r>
            <a:endParaRPr/>
          </a:p>
        </p:txBody>
      </p:sp>
      <p:sp>
        <p:nvSpPr>
          <p:cNvPr id="3" name="Picture Placeholder 2"/>
          <p:cNvSpPr>
            <a:spLocks noGrp="1"/>
          </p:cNvSpPr>
          <p:nvPr>
            <p:ph type="pic" idx="1"/>
          </p:nvPr>
        </p:nvSpPr>
        <p:spPr>
          <a:xfrm>
            <a:off x="284163" y="457199"/>
            <a:ext cx="8577072" cy="4352544"/>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a:p>
        </p:txBody>
      </p:sp>
      <p:sp>
        <p:nvSpPr>
          <p:cNvPr id="4" name="Text Placeholder 3"/>
          <p:cNvSpPr>
            <a:spLocks noGrp="1"/>
          </p:cNvSpPr>
          <p:nvPr>
            <p:ph type="body" sz="half" idx="2"/>
          </p:nvPr>
        </p:nvSpPr>
        <p:spPr>
          <a:xfrm>
            <a:off x="419099" y="5367338"/>
            <a:ext cx="8304213"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C4FFA563-598C-5649-BEAC-94514EAEB7E1}" type="datetimeFigureOut">
              <a:rPr lang="en-US" smtClean="0"/>
              <a:t>8/30/2025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picTx" preserve="1">
  <p:cSld name="Picture with Caption, Alt.">
    <p:spTree>
      <p:nvGrpSpPr>
        <p:cNvPr id="1" name=""/>
        <p:cNvGrpSpPr/>
        <p:nvPr/>
      </p:nvGrpSpPr>
      <p:grpSpPr>
        <a:xfrm>
          <a:off x="0" y="0"/>
          <a:ext cx="0" cy="0"/>
          <a:chOff x="0" y="0"/>
          <a:chExt cx="0" cy="0"/>
        </a:xfrm>
      </p:grpSpPr>
      <p:grpSp>
        <p:nvGrpSpPr>
          <p:cNvPr id="8" name="Group 8"/>
          <p:cNvGrpSpPr/>
          <p:nvPr/>
        </p:nvGrpSpPr>
        <p:grpSpPr>
          <a:xfrm>
            <a:off x="284163" y="4280647"/>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63071" y="4778189"/>
            <a:ext cx="8360242" cy="566738"/>
          </a:xfrm>
          <a:noFill/>
        </p:spPr>
        <p:txBody>
          <a:bodyPr anchor="b">
            <a:normAutofit/>
          </a:bodyPr>
          <a:lstStyle>
            <a:lvl1pPr algn="l">
              <a:defRPr sz="2800" b="0">
                <a:solidFill>
                  <a:schemeClr val="accent2"/>
                </a:solidFill>
              </a:defRPr>
            </a:lvl1pPr>
          </a:lstStyle>
          <a:p>
            <a:r>
              <a:rPr lang="x-none"/>
              <a:t>Click to edit Master title style</a:t>
            </a:r>
            <a:endParaRPr/>
          </a:p>
        </p:txBody>
      </p:sp>
      <p:sp>
        <p:nvSpPr>
          <p:cNvPr id="3" name="Picture Placeholder 2"/>
          <p:cNvSpPr>
            <a:spLocks noGrp="1"/>
          </p:cNvSpPr>
          <p:nvPr>
            <p:ph type="pic" idx="1"/>
          </p:nvPr>
        </p:nvSpPr>
        <p:spPr>
          <a:xfrm>
            <a:off x="284163" y="457200"/>
            <a:ext cx="8577072" cy="3822192"/>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a:p>
        </p:txBody>
      </p:sp>
      <p:sp>
        <p:nvSpPr>
          <p:cNvPr id="4" name="Text Placeholder 3"/>
          <p:cNvSpPr>
            <a:spLocks noGrp="1"/>
          </p:cNvSpPr>
          <p:nvPr>
            <p:ph type="body" sz="half" idx="2"/>
          </p:nvPr>
        </p:nvSpPr>
        <p:spPr>
          <a:xfrm>
            <a:off x="419099" y="5344927"/>
            <a:ext cx="8304213" cy="804862"/>
          </a:xfrm>
          <a:noFill/>
        </p:spPr>
        <p:txBody>
          <a:bodyPr/>
          <a:lstStyle>
            <a:lvl1pPr marL="0" indent="0">
              <a:spcBef>
                <a:spcPts val="0"/>
              </a:spcBef>
              <a:buNone/>
              <a:defRPr sz="1400">
                <a:solidFill>
                  <a:schemeClr val="tx1">
                    <a:lumMod val="85000"/>
                    <a:lumOff val="15000"/>
                  </a:schemeClr>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C4FFA563-598C-5649-BEAC-94514EAEB7E1}" type="datetimeFigureOut">
              <a:rPr lang="en-US" smtClean="0"/>
              <a:t>8/30/2025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preserve="1">
  <p:cSld name="Content, Picture, and Caption">
    <p:spTree>
      <p:nvGrpSpPr>
        <p:cNvPr id="1" name=""/>
        <p:cNvGrpSpPr/>
        <p:nvPr/>
      </p:nvGrpSpPr>
      <p:grpSpPr>
        <a:xfrm>
          <a:off x="0" y="0"/>
          <a:ext cx="0" cy="0"/>
          <a:chOff x="0" y="0"/>
          <a:chExt cx="0" cy="0"/>
        </a:xfrm>
      </p:grpSpPr>
      <p:sp>
        <p:nvSpPr>
          <p:cNvPr id="3" name="Content Placeholder 2"/>
          <p:cNvSpPr>
            <a:spLocks noGrp="1"/>
          </p:cNvSpPr>
          <p:nvPr>
            <p:ph idx="1"/>
          </p:nvPr>
        </p:nvSpPr>
        <p:spPr>
          <a:xfrm>
            <a:off x="3657600" y="914400"/>
            <a:ext cx="5195047" cy="5211763"/>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5" name="Date Placeholder 4"/>
          <p:cNvSpPr>
            <a:spLocks noGrp="1"/>
          </p:cNvSpPr>
          <p:nvPr>
            <p:ph type="dt" sz="half" idx="10"/>
          </p:nvPr>
        </p:nvSpPr>
        <p:spPr/>
        <p:txBody>
          <a:bodyPr/>
          <a:lstStyle/>
          <a:p>
            <a:fld id="{C4FFA563-598C-5649-BEAC-94514EAEB7E1}" type="datetimeFigureOut">
              <a:rPr lang="en-US" smtClean="0"/>
              <a:t>8/30/2025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DB96D-C06C-3E44-AEA3-7B4062792A76}" type="slidenum">
              <a:rPr lang="en-US" smtClean="0"/>
              <a:t>‹nº›</a:t>
            </a:fld>
            <a:endParaRPr lang="en-US"/>
          </a:p>
        </p:txBody>
      </p:sp>
      <p:sp>
        <p:nvSpPr>
          <p:cNvPr id="12" name="Rectangle 11"/>
          <p:cNvSpPr/>
          <p:nvPr/>
        </p:nvSpPr>
        <p:spPr>
          <a:xfrm>
            <a:off x="284163" y="4267200"/>
            <a:ext cx="2743200" cy="2120153"/>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Text Placeholder 3"/>
          <p:cNvSpPr>
            <a:spLocks noGrp="1"/>
          </p:cNvSpPr>
          <p:nvPr>
            <p:ph type="body" sz="half" idx="2"/>
          </p:nvPr>
        </p:nvSpPr>
        <p:spPr>
          <a:xfrm>
            <a:off x="419101" y="4953001"/>
            <a:ext cx="2472017" cy="1246094"/>
          </a:xfrm>
        </p:spPr>
        <p:txBody>
          <a:bodyPr>
            <a:normAutofit/>
          </a:bodyPr>
          <a:lstStyle>
            <a:lvl1pPr marL="0" indent="0" algn="l">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2" name="Title 1"/>
          <p:cNvSpPr>
            <a:spLocks noGrp="1"/>
          </p:cNvSpPr>
          <p:nvPr>
            <p:ph type="title"/>
          </p:nvPr>
        </p:nvSpPr>
        <p:spPr>
          <a:xfrm>
            <a:off x="410764" y="4419600"/>
            <a:ext cx="2475395" cy="510988"/>
          </a:xfrm>
          <a:noFill/>
        </p:spPr>
        <p:txBody>
          <a:bodyPr anchor="b">
            <a:normAutofit/>
          </a:bodyPr>
          <a:lstStyle>
            <a:lvl1pPr algn="l">
              <a:defRPr sz="2000" b="1">
                <a:solidFill>
                  <a:schemeClr val="bg1"/>
                </a:solidFill>
              </a:defRPr>
            </a:lvl1pPr>
          </a:lstStyle>
          <a:p>
            <a:r>
              <a:rPr lang="x-none"/>
              <a:t>Click to edit Master title style</a:t>
            </a:r>
            <a:endParaRPr/>
          </a:p>
        </p:txBody>
      </p:sp>
      <p:sp>
        <p:nvSpPr>
          <p:cNvPr id="14" name="Picture Placeholder 13"/>
          <p:cNvSpPr>
            <a:spLocks noGrp="1"/>
          </p:cNvSpPr>
          <p:nvPr>
            <p:ph type="pic" sz="quarter" idx="13"/>
          </p:nvPr>
        </p:nvSpPr>
        <p:spPr>
          <a:xfrm>
            <a:off x="284164" y="594360"/>
            <a:ext cx="2743200" cy="3675888"/>
          </a:xfrm>
        </p:spPr>
        <p:txBody>
          <a:bodyPr/>
          <a:lstStyle>
            <a:lvl1pPr>
              <a:buNone/>
              <a:defRPr/>
            </a:lvl1pPr>
          </a:lstStyle>
          <a:p>
            <a:r>
              <a:rPr lang="x-none"/>
              <a:t>Drag picture to placeholder or click icon to add</a:t>
            </a:r>
            <a:endParaRPr/>
          </a:p>
        </p:txBody>
      </p:sp>
      <p:grpSp>
        <p:nvGrpSpPr>
          <p:cNvPr id="8" name="Group 14"/>
          <p:cNvGrpSpPr/>
          <p:nvPr/>
        </p:nvGrpSpPr>
        <p:grpSpPr>
          <a:xfrm>
            <a:off x="284163" y="461682"/>
            <a:ext cx="8576373" cy="137411"/>
            <a:chOff x="284163" y="1759424"/>
            <a:chExt cx="8576373" cy="137411"/>
          </a:xfrm>
        </p:grpSpPr>
        <p:sp>
          <p:nvSpPr>
            <p:cNvPr id="16" name="Rectangle 15"/>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7" name="Rectangle 16"/>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8" name="Rectangle 17"/>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picTx" preserve="1">
  <p:cSld name="3 Pictures with Caption">
    <p:spTree>
      <p:nvGrpSpPr>
        <p:cNvPr id="1" name=""/>
        <p:cNvGrpSpPr/>
        <p:nvPr/>
      </p:nvGrpSpPr>
      <p:grpSpPr>
        <a:xfrm>
          <a:off x="0" y="0"/>
          <a:ext cx="0" cy="0"/>
          <a:chOff x="0" y="0"/>
          <a:chExt cx="0" cy="0"/>
        </a:xfrm>
      </p:grpSpPr>
      <p:sp>
        <p:nvSpPr>
          <p:cNvPr id="8" name="Rectangle 7"/>
          <p:cNvSpPr/>
          <p:nvPr/>
        </p:nvSpPr>
        <p:spPr>
          <a:xfrm>
            <a:off x="3021013" y="4801575"/>
            <a:ext cx="583723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a:xfrm>
            <a:off x="3031661" y="4800600"/>
            <a:ext cx="5691651" cy="566738"/>
          </a:xfrm>
          <a:noFill/>
        </p:spPr>
        <p:txBody>
          <a:bodyPr vert="horz" lIns="91440" tIns="45720" rIns="91440" bIns="45720" rtlCol="0" anchor="b" anchorCtr="0">
            <a:normAutofit/>
          </a:bodyPr>
          <a:lstStyle>
            <a:lvl1pPr algn="l" defTabSz="914400" rtl="0" eaLnBrk="1" latinLnBrk="0" hangingPunct="1">
              <a:spcBef>
                <a:spcPct val="0"/>
              </a:spcBef>
              <a:buNone/>
              <a:defRPr sz="2800" b="0" i="0" kern="1200" cap="none" baseline="0">
                <a:solidFill>
                  <a:schemeClr val="bg1"/>
                </a:solidFill>
                <a:latin typeface="+mj-lt"/>
                <a:ea typeface="+mj-ea"/>
                <a:cs typeface="+mj-cs"/>
              </a:defRPr>
            </a:lvl1pPr>
          </a:lstStyle>
          <a:p>
            <a:r>
              <a:rPr lang="x-none"/>
              <a:t>Click to edit Master title style</a:t>
            </a:r>
            <a:endParaRPr/>
          </a:p>
        </p:txBody>
      </p:sp>
      <p:sp>
        <p:nvSpPr>
          <p:cNvPr id="3" name="Picture Placeholder 2"/>
          <p:cNvSpPr>
            <a:spLocks noGrp="1"/>
          </p:cNvSpPr>
          <p:nvPr>
            <p:ph type="pic" idx="1"/>
          </p:nvPr>
        </p:nvSpPr>
        <p:spPr>
          <a:xfrm>
            <a:off x="3021014" y="457199"/>
            <a:ext cx="5833872" cy="4352544"/>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a:p>
        </p:txBody>
      </p:sp>
      <p:sp>
        <p:nvSpPr>
          <p:cNvPr id="4" name="Text Placeholder 3"/>
          <p:cNvSpPr>
            <a:spLocks noGrp="1"/>
          </p:cNvSpPr>
          <p:nvPr>
            <p:ph type="body" sz="half" idx="2"/>
          </p:nvPr>
        </p:nvSpPr>
        <p:spPr>
          <a:xfrm>
            <a:off x="3069805" y="5367338"/>
            <a:ext cx="5653507" cy="804862"/>
          </a:xfrm>
        </p:spPr>
        <p:txBody>
          <a:bodyPr/>
          <a:lstStyle>
            <a:lvl1pPr marL="0" indent="0">
              <a:spcBef>
                <a:spcPts val="0"/>
              </a:spcBef>
              <a:buNone/>
              <a:defRPr sz="1400">
                <a:solidFill>
                  <a:schemeClr val="bg1"/>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x-none"/>
              <a:t>Click to edit Master text styles</a:t>
            </a:r>
          </a:p>
        </p:txBody>
      </p:sp>
      <p:sp>
        <p:nvSpPr>
          <p:cNvPr id="5" name="Date Placeholder 4"/>
          <p:cNvSpPr>
            <a:spLocks noGrp="1"/>
          </p:cNvSpPr>
          <p:nvPr>
            <p:ph type="dt" sz="half" idx="10"/>
          </p:nvPr>
        </p:nvSpPr>
        <p:spPr/>
        <p:txBody>
          <a:bodyPr/>
          <a:lstStyle/>
          <a:p>
            <a:fld id="{C4FFA563-598C-5649-BEAC-94514EAEB7E1}" type="datetimeFigureOut">
              <a:rPr lang="en-US" smtClean="0"/>
              <a:t>8/30/2025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DB96D-C06C-3E44-AEA3-7B4062792A76}" type="slidenum">
              <a:rPr lang="en-US" smtClean="0"/>
              <a:t>‹nº›</a:t>
            </a:fld>
            <a:endParaRPr lang="en-US"/>
          </a:p>
        </p:txBody>
      </p:sp>
      <p:sp>
        <p:nvSpPr>
          <p:cNvPr id="13" name="Picture Placeholder 2"/>
          <p:cNvSpPr>
            <a:spLocks noGrp="1"/>
          </p:cNvSpPr>
          <p:nvPr>
            <p:ph type="pic" idx="13"/>
          </p:nvPr>
        </p:nvSpPr>
        <p:spPr>
          <a:xfrm>
            <a:off x="284164" y="457200"/>
            <a:ext cx="2736850" cy="2907792"/>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a:p>
        </p:txBody>
      </p:sp>
      <p:sp>
        <p:nvSpPr>
          <p:cNvPr id="14" name="Picture Placeholder 2"/>
          <p:cNvSpPr>
            <a:spLocks noGrp="1"/>
          </p:cNvSpPr>
          <p:nvPr>
            <p:ph type="pic" idx="14"/>
          </p:nvPr>
        </p:nvSpPr>
        <p:spPr>
          <a:xfrm>
            <a:off x="284164" y="3364992"/>
            <a:ext cx="2736850" cy="2898648"/>
          </a:xfrm>
        </p:spPr>
        <p:txBody>
          <a:bodyPr>
            <a:normAutofit/>
          </a:bodyPr>
          <a:lstStyle>
            <a:lvl1pPr marL="0" indent="0">
              <a:buNone/>
              <a:defRPr sz="24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x-none"/>
              <a:t>Drag picture to placeholder or click icon to add</a:t>
            </a:r>
            <a:endParaRPr/>
          </a:p>
        </p:txBody>
      </p:sp>
    </p:spTree>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a:t>Click to edit Master title style</a:t>
            </a:r>
            <a:endParaRPr/>
          </a:p>
        </p:txBody>
      </p:sp>
      <p:sp>
        <p:nvSpPr>
          <p:cNvPr id="3" name="Vertical Text Placeholder 2"/>
          <p:cNvSpPr>
            <a:spLocks noGrp="1"/>
          </p:cNvSpPr>
          <p:nvPr>
            <p:ph type="body" orient="vert" idx="1"/>
          </p:nvPr>
        </p:nvSpPr>
        <p:spPr>
          <a:xfrm>
            <a:off x="284163" y="2133600"/>
            <a:ext cx="8574087" cy="4013200"/>
          </a:xfrm>
        </p:spPr>
        <p:txBody>
          <a:bodyPr vert="eaVert"/>
          <a:lstStyle>
            <a:lvl5pPr>
              <a:defRPr/>
            </a:lvl5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7" name="Rectangle 6"/>
          <p:cNvSpPr/>
          <p:nvPr/>
        </p:nvSpPr>
        <p:spPr>
          <a:xfrm rot="5400000">
            <a:off x="5313882" y="2857535"/>
            <a:ext cx="5934615"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2" name="Vertical Title 1"/>
          <p:cNvSpPr>
            <a:spLocks noGrp="1"/>
          </p:cNvSpPr>
          <p:nvPr>
            <p:ph type="title" orient="vert"/>
          </p:nvPr>
        </p:nvSpPr>
        <p:spPr>
          <a:xfrm>
            <a:off x="7695124" y="473075"/>
            <a:ext cx="969264" cy="5921375"/>
          </a:xfrm>
        </p:spPr>
        <p:txBody>
          <a:bodyPr vert="eaVert"/>
          <a:lstStyle>
            <a:lvl1pPr algn="l">
              <a:defRPr sz="3400"/>
            </a:lvl1pPr>
          </a:lstStyle>
          <a:p>
            <a:r>
              <a:rPr lang="x-none"/>
              <a:t>Click to edit Master title style</a:t>
            </a:r>
            <a:endParaRPr/>
          </a:p>
        </p:txBody>
      </p:sp>
      <p:sp>
        <p:nvSpPr>
          <p:cNvPr id="3" name="Vertical Text Placeholder 2"/>
          <p:cNvSpPr>
            <a:spLocks noGrp="1"/>
          </p:cNvSpPr>
          <p:nvPr>
            <p:ph type="body" orient="vert" idx="1"/>
          </p:nvPr>
        </p:nvSpPr>
        <p:spPr>
          <a:xfrm>
            <a:off x="284163" y="457200"/>
            <a:ext cx="6497637" cy="5937250"/>
          </a:xfrm>
        </p:spPr>
        <p:txBody>
          <a:bodyPr vert="eaVert"/>
          <a:lstStyle>
            <a:lvl5pPr algn="l">
              <a:defRPr/>
            </a:lvl5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grpSp>
        <p:nvGrpSpPr>
          <p:cNvPr id="8" name="Group 7"/>
          <p:cNvGrpSpPr/>
          <p:nvPr/>
        </p:nvGrpSpPr>
        <p:grpSpPr>
          <a:xfrm rot="5400000">
            <a:off x="4658724" y="3355723"/>
            <a:ext cx="5934456"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7" name="Rectangle 6"/>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8" name="Group 7"/>
          <p:cNvGrpSpPr/>
          <p:nvPr/>
        </p:nvGrpSpPr>
        <p:grpSpPr>
          <a:xfrm>
            <a:off x="284163" y="1577847"/>
            <a:ext cx="8576373" cy="137411"/>
            <a:chOff x="284163" y="1577847"/>
            <a:chExt cx="8576373" cy="137411"/>
          </a:xfrm>
        </p:grpSpPr>
        <p:sp>
          <p:nvSpPr>
            <p:cNvPr id="9" name="Rectangle 8"/>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a:t>Click to edit Master title style</a:t>
            </a:r>
            <a:endParaRPr/>
          </a:p>
        </p:txBody>
      </p:sp>
      <p:sp>
        <p:nvSpPr>
          <p:cNvPr id="3" name="Content Placeholder 2"/>
          <p:cNvSpPr>
            <a:spLocks noGrp="1"/>
          </p:cNvSpPr>
          <p:nvPr>
            <p:ph idx="1"/>
          </p:nvPr>
        </p:nvSpPr>
        <p:spPr/>
        <p:txBody>
          <a:bodyPr/>
          <a:lstStyle>
            <a:lvl5pPr>
              <a:defRPr/>
            </a:lvl5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preserve="1">
  <p:cSld name="Title Slide with Picture">
    <p:spTree>
      <p:nvGrpSpPr>
        <p:cNvPr id="1" name=""/>
        <p:cNvGrpSpPr/>
        <p:nvPr/>
      </p:nvGrpSpPr>
      <p:grpSpPr>
        <a:xfrm>
          <a:off x="0" y="0"/>
          <a:ext cx="0" cy="0"/>
          <a:chOff x="0" y="0"/>
          <a:chExt cx="0" cy="0"/>
        </a:xfrm>
      </p:grpSpPr>
      <p:sp>
        <p:nvSpPr>
          <p:cNvPr id="18" name="Rectangle 17"/>
          <p:cNvSpPr/>
          <p:nvPr/>
        </p:nvSpPr>
        <p:spPr>
          <a:xfrm>
            <a:off x="284163" y="444728"/>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sp>
        <p:nvSpPr>
          <p:cNvPr id="8" name="Picture Placeholder 7"/>
          <p:cNvSpPr>
            <a:spLocks noGrp="1"/>
          </p:cNvSpPr>
          <p:nvPr>
            <p:ph type="pic" sz="quarter" idx="13"/>
          </p:nvPr>
        </p:nvSpPr>
        <p:spPr>
          <a:xfrm>
            <a:off x="284162" y="2017058"/>
            <a:ext cx="8574087" cy="4377391"/>
          </a:xfrm>
        </p:spPr>
        <p:txBody>
          <a:bodyPr/>
          <a:lstStyle>
            <a:lvl1pPr>
              <a:buNone/>
              <a:defRPr/>
            </a:lvl1pPr>
          </a:lstStyle>
          <a:p>
            <a:r>
              <a:rPr lang="x-none"/>
              <a:t>Drag picture to placeholder or click icon to add</a:t>
            </a:r>
            <a:endParaRPr/>
          </a:p>
        </p:txBody>
      </p:sp>
      <p:sp>
        <p:nvSpPr>
          <p:cNvPr id="3" name="Subtitle 2"/>
          <p:cNvSpPr>
            <a:spLocks noGrp="1"/>
          </p:cNvSpPr>
          <p:nvPr>
            <p:ph type="subTitle" idx="1"/>
          </p:nvPr>
        </p:nvSpPr>
        <p:spPr>
          <a:xfrm>
            <a:off x="472420" y="1532965"/>
            <a:ext cx="7754284" cy="484094"/>
          </a:xfrm>
        </p:spPr>
        <p:txBody>
          <a:bodyPr>
            <a:normAutofit/>
          </a:bodyPr>
          <a:lstStyle>
            <a:lvl1pPr marL="0" indent="0" algn="l">
              <a:lnSpc>
                <a:spcPct val="100000"/>
              </a:lnSpc>
              <a:spcBef>
                <a:spcPts val="0"/>
              </a:spcBef>
              <a:buNone/>
              <a:defRPr sz="1800">
                <a:solidFill>
                  <a:schemeClr val="bg1"/>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x-none"/>
              <a:t>Click to edit Master subtitle style</a:t>
            </a:r>
            <a:endParaRPr dirty="0"/>
          </a:p>
        </p:txBody>
      </p:sp>
      <p:grpSp>
        <p:nvGrpSpPr>
          <p:cNvPr id="7" name="Group 16"/>
          <p:cNvGrpSpPr/>
          <p:nvPr/>
        </p:nvGrpSpPr>
        <p:grpSpPr>
          <a:xfrm>
            <a:off x="284163" y="1906542"/>
            <a:ext cx="8576373" cy="137411"/>
            <a:chOff x="284163" y="1759424"/>
            <a:chExt cx="8576373" cy="137411"/>
          </a:xfrm>
        </p:grpSpPr>
        <p:sp>
          <p:nvSpPr>
            <p:cNvPr id="11" name="Rectangle 10"/>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9" name="TextBox 18"/>
          <p:cNvSpPr txBox="1"/>
          <p:nvPr/>
        </p:nvSpPr>
        <p:spPr>
          <a:xfrm>
            <a:off x="8230889" y="444728"/>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ctrTitle"/>
          </p:nvPr>
        </p:nvSpPr>
        <p:spPr>
          <a:xfrm>
            <a:off x="418633" y="444728"/>
            <a:ext cx="7810967" cy="1088237"/>
          </a:xfrm>
          <a:noFill/>
        </p:spPr>
        <p:txBody>
          <a:bodyPr bIns="45720" anchor="b" anchorCtr="0">
            <a:normAutofit/>
          </a:bodyPr>
          <a:lstStyle>
            <a:lvl1pPr algn="l">
              <a:lnSpc>
                <a:spcPts val="4600"/>
              </a:lnSpc>
              <a:defRPr/>
            </a:lvl1pPr>
          </a:lstStyle>
          <a:p>
            <a:r>
              <a:rPr lang="x-none"/>
              <a:t>Click to edit Master title style</a:t>
            </a:r>
            <a:endParaRPr/>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8" name="Rectangle 7"/>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9" name="Group 8"/>
          <p:cNvGrpSpPr/>
          <p:nvPr/>
        </p:nvGrpSpPr>
        <p:grpSpPr>
          <a:xfrm>
            <a:off x="284163" y="6263389"/>
            <a:ext cx="8576373" cy="137411"/>
            <a:chOff x="284163" y="1759424"/>
            <a:chExt cx="8576373" cy="137411"/>
          </a:xfrm>
        </p:grpSpPr>
        <p:sp>
          <p:nvSpPr>
            <p:cNvPr id="10" name="Rectangle 9"/>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3" name="TextBox 12"/>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29768" y="4814125"/>
            <a:ext cx="7772400" cy="1051560"/>
          </a:xfrm>
          <a:noFill/>
        </p:spPr>
        <p:txBody>
          <a:bodyPr vert="horz" lIns="91440" tIns="45720" rIns="91440" bIns="45720" rtlCol="0" anchor="b" anchorCtr="0">
            <a:normAutofit/>
          </a:bodyPr>
          <a:lstStyle>
            <a:lvl1pPr algn="l" defTabSz="914400" rtl="0" eaLnBrk="1" latinLnBrk="0" hangingPunct="1">
              <a:spcBef>
                <a:spcPct val="0"/>
              </a:spcBef>
              <a:buNone/>
              <a:defRPr sz="4200" b="0" i="0" kern="1200" cap="none" baseline="0">
                <a:solidFill>
                  <a:schemeClr val="bg1"/>
                </a:solidFill>
                <a:latin typeface="+mj-lt"/>
                <a:ea typeface="+mj-ea"/>
                <a:cs typeface="+mj-cs"/>
              </a:defRPr>
            </a:lvl1pPr>
          </a:lstStyle>
          <a:p>
            <a:r>
              <a:rPr lang="x-none"/>
              <a:t>Click to edit Master title style</a:t>
            </a:r>
            <a:endParaRPr/>
          </a:p>
        </p:txBody>
      </p:sp>
      <p:sp>
        <p:nvSpPr>
          <p:cNvPr id="3" name="Text Placeholder 2"/>
          <p:cNvSpPr>
            <a:spLocks noGrp="1"/>
          </p:cNvSpPr>
          <p:nvPr>
            <p:ph type="body" idx="1"/>
          </p:nvPr>
        </p:nvSpPr>
        <p:spPr>
          <a:xfrm>
            <a:off x="475488" y="5861304"/>
            <a:ext cx="7735824" cy="402336"/>
          </a:xfrm>
        </p:spPr>
        <p:txBody>
          <a:bodyPr vert="horz" lIns="91440" tIns="45720" rIns="91440" bIns="45720" rtlCol="0" anchor="t" anchorCtr="0">
            <a:normAutofit/>
          </a:bodyPr>
          <a:lstStyle>
            <a:lvl1pPr marL="0" indent="0">
              <a:spcBef>
                <a:spcPts val="0"/>
              </a:spcBef>
              <a:buNone/>
              <a:defRPr sz="1800" kern="1200">
                <a:solidFill>
                  <a:schemeClr val="bg1"/>
                </a:solidFill>
                <a:latin typeface="+mn-lt"/>
                <a:ea typeface="+mn-ea"/>
                <a:cs typeface="+mn-cs"/>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marL="0" lvl="0" indent="0" algn="l" defTabSz="914400" rtl="0" eaLnBrk="1" latinLnBrk="0" hangingPunct="1">
              <a:spcBef>
                <a:spcPts val="2000"/>
              </a:spcBef>
              <a:buClr>
                <a:schemeClr val="bg1">
                  <a:lumMod val="65000"/>
                </a:schemeClr>
              </a:buClr>
              <a:buSzPct val="90000"/>
              <a:buFont typeface="Wingdings" pitchFamily="2" charset="2"/>
              <a:buNone/>
            </a:pPr>
            <a:r>
              <a:rPr lang="x-none"/>
              <a:t>Click to edit Master text styles</a:t>
            </a:r>
          </a:p>
        </p:txBody>
      </p:sp>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preserve="1">
  <p:cSld name="Section with Picture">
    <p:spTree>
      <p:nvGrpSpPr>
        <p:cNvPr id="1" name=""/>
        <p:cNvGrpSpPr/>
        <p:nvPr/>
      </p:nvGrpSpPr>
      <p:grpSpPr>
        <a:xfrm>
          <a:off x="0" y="0"/>
          <a:ext cx="0" cy="0"/>
          <a:chOff x="0" y="0"/>
          <a:chExt cx="0" cy="0"/>
        </a:xfrm>
      </p:grpSpPr>
      <p:sp>
        <p:nvSpPr>
          <p:cNvPr id="13" name="Picture Placeholder 7"/>
          <p:cNvSpPr>
            <a:spLocks noGrp="1"/>
          </p:cNvSpPr>
          <p:nvPr>
            <p:ph type="pic" sz="quarter" idx="13"/>
          </p:nvPr>
        </p:nvSpPr>
        <p:spPr>
          <a:xfrm>
            <a:off x="284162" y="443754"/>
            <a:ext cx="8574087" cy="4370293"/>
          </a:xfrm>
        </p:spPr>
        <p:txBody>
          <a:bodyPr/>
          <a:lstStyle>
            <a:lvl1pPr>
              <a:buNone/>
              <a:defRPr/>
            </a:lvl1pPr>
          </a:lstStyle>
          <a:p>
            <a:r>
              <a:rPr lang="x-none"/>
              <a:t>Drag picture to placeholder or click icon to add</a:t>
            </a:r>
            <a:endParaRPr/>
          </a:p>
        </p:txBody>
      </p:sp>
      <p:sp>
        <p:nvSpPr>
          <p:cNvPr id="4" name="Date Placeholder 3"/>
          <p:cNvSpPr>
            <a:spLocks noGrp="1"/>
          </p:cNvSpPr>
          <p:nvPr>
            <p:ph type="dt" sz="half" idx="10"/>
          </p:nvPr>
        </p:nvSpPr>
        <p:spPr/>
        <p:txBody>
          <a:bodyPr/>
          <a:lstStyle/>
          <a:p>
            <a:fld id="{C4FFA563-598C-5649-BEAC-94514EAEB7E1}" type="datetimeFigureOut">
              <a:rPr lang="en-US" smtClean="0"/>
              <a:t>8/30/2025</a:t>
            </a:fld>
            <a:endParaRPr lang="en-US"/>
          </a:p>
        </p:txBody>
      </p:sp>
      <p:sp>
        <p:nvSpPr>
          <p:cNvPr id="5" name="Footer Placeholder 4"/>
          <p:cNvSpPr>
            <a:spLocks noGrp="1"/>
          </p:cNvSpPr>
          <p:nvPr>
            <p:ph type="ftr" sz="quarter" idx="11"/>
          </p:nvPr>
        </p:nvSpPr>
        <p:spPr/>
        <p:txBody>
          <a:bodyPr/>
          <a:lstStyle/>
          <a:p>
            <a:endParaRPr lang="en-US"/>
          </a:p>
        </p:txBody>
      </p:sp>
      <p:sp>
        <p:nvSpPr>
          <p:cNvPr id="6" name="Slide Number Placeholder 5"/>
          <p:cNvSpPr>
            <a:spLocks noGrp="1"/>
          </p:cNvSpPr>
          <p:nvPr>
            <p:ph type="sldNum" sz="quarter" idx="12"/>
          </p:nvPr>
        </p:nvSpPr>
        <p:spPr/>
        <p:txBody>
          <a:bodyPr/>
          <a:lstStyle/>
          <a:p>
            <a:fld id="{B7DDB96D-C06C-3E44-AEA3-7B4062792A76}" type="slidenum">
              <a:rPr lang="en-US" smtClean="0"/>
              <a:t>‹nº›</a:t>
            </a:fld>
            <a:endParaRPr lang="en-US"/>
          </a:p>
        </p:txBody>
      </p:sp>
      <p:sp>
        <p:nvSpPr>
          <p:cNvPr id="7" name="Rectangle 6"/>
          <p:cNvSpPr/>
          <p:nvPr/>
        </p:nvSpPr>
        <p:spPr>
          <a:xfrm>
            <a:off x="284163" y="4801575"/>
            <a:ext cx="8574087" cy="1468437"/>
          </a:xfrm>
          <a:prstGeom prst="rect">
            <a:avLst/>
          </a:prstGeom>
          <a:solidFill>
            <a:schemeClr val="tx1">
              <a:lumMod val="85000"/>
              <a:lumOff val="15000"/>
              <a:alpha val="85000"/>
            </a:schemeClr>
          </a:solidFill>
        </p:spPr>
        <p:txBody>
          <a:bodyPr vert="horz" lIns="91440" tIns="45720" rIns="182880" bIns="365760" rtlCol="0" anchor="b" anchorCtr="0">
            <a:normAutofit/>
          </a:bodyPr>
          <a:lstStyle/>
          <a:p>
            <a:pPr algn="l" defTabSz="914400" rtl="0" eaLnBrk="1" latinLnBrk="0" hangingPunct="1">
              <a:spcBef>
                <a:spcPct val="0"/>
              </a:spcBef>
              <a:buNone/>
            </a:pPr>
            <a:endParaRPr sz="4200" kern="1200">
              <a:solidFill>
                <a:schemeClr val="bg1"/>
              </a:solidFill>
              <a:latin typeface="+mj-lt"/>
              <a:ea typeface="+mj-ea"/>
              <a:cs typeface="+mj-cs"/>
            </a:endParaRPr>
          </a:p>
        </p:txBody>
      </p:sp>
      <p:grpSp>
        <p:nvGrpSpPr>
          <p:cNvPr id="8" name="Group 7"/>
          <p:cNvGrpSpPr/>
          <p:nvPr/>
        </p:nvGrpSpPr>
        <p:grpSpPr>
          <a:xfrm>
            <a:off x="284163" y="6263389"/>
            <a:ext cx="8576373" cy="137411"/>
            <a:chOff x="284163" y="1759424"/>
            <a:chExt cx="8576373" cy="137411"/>
          </a:xfrm>
        </p:grpSpPr>
        <p:sp>
          <p:nvSpPr>
            <p:cNvPr id="9" name="Rectangle 8"/>
            <p:cNvSpPr/>
            <p:nvPr/>
          </p:nvSpPr>
          <p:spPr>
            <a:xfrm>
              <a:off x="284163" y="1759424"/>
              <a:ext cx="2743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3026392" y="1759424"/>
              <a:ext cx="1600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4626864" y="1759424"/>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12" name="TextBox 11"/>
          <p:cNvSpPr txBox="1"/>
          <p:nvPr/>
        </p:nvSpPr>
        <p:spPr>
          <a:xfrm>
            <a:off x="8230889" y="4801575"/>
            <a:ext cx="587020" cy="646331"/>
          </a:xfrm>
          <a:prstGeom prst="rect">
            <a:avLst/>
          </a:prstGeom>
          <a:noFill/>
        </p:spPr>
        <p:txBody>
          <a:bodyPr wrap="none" rtlCol="0">
            <a:spAutoFit/>
          </a:bodyPr>
          <a:lstStyle/>
          <a:p>
            <a:r>
              <a:rPr sz="3600">
                <a:solidFill>
                  <a:schemeClr val="bg1"/>
                </a:solidFill>
                <a:sym typeface="Wingdings"/>
              </a:rPr>
              <a:t></a:t>
            </a:r>
            <a:endParaRPr sz="3600">
              <a:solidFill>
                <a:schemeClr val="bg1"/>
              </a:solidFill>
            </a:endParaRPr>
          </a:p>
        </p:txBody>
      </p:sp>
      <p:sp>
        <p:nvSpPr>
          <p:cNvPr id="2" name="Title 1"/>
          <p:cNvSpPr>
            <a:spLocks noGrp="1"/>
          </p:cNvSpPr>
          <p:nvPr>
            <p:ph type="title"/>
          </p:nvPr>
        </p:nvSpPr>
        <p:spPr>
          <a:xfrm>
            <a:off x="430306" y="4814047"/>
            <a:ext cx="7772400" cy="1048871"/>
          </a:xfrm>
          <a:noFill/>
        </p:spPr>
        <p:txBody>
          <a:bodyPr anchor="b" anchorCtr="0">
            <a:normAutofit/>
          </a:bodyPr>
          <a:lstStyle>
            <a:lvl1pPr algn="l">
              <a:defRPr sz="4200" b="0" i="0" cap="none" baseline="0"/>
            </a:lvl1pPr>
          </a:lstStyle>
          <a:p>
            <a:r>
              <a:rPr lang="x-none"/>
              <a:t>Click to edit Master title style</a:t>
            </a:r>
            <a:endParaRPr/>
          </a:p>
        </p:txBody>
      </p:sp>
      <p:sp>
        <p:nvSpPr>
          <p:cNvPr id="3" name="Text Placeholder 2"/>
          <p:cNvSpPr>
            <a:spLocks noGrp="1"/>
          </p:cNvSpPr>
          <p:nvPr>
            <p:ph type="body" idx="1"/>
          </p:nvPr>
        </p:nvSpPr>
        <p:spPr>
          <a:xfrm>
            <a:off x="470647" y="5862918"/>
            <a:ext cx="7732059" cy="403412"/>
          </a:xfrm>
        </p:spPr>
        <p:txBody>
          <a:bodyPr anchor="t" anchorCtr="0">
            <a:normAutofit/>
          </a:bodyPr>
          <a:lstStyle>
            <a:lvl1pPr marL="0" indent="0">
              <a:spcBef>
                <a:spcPts val="0"/>
              </a:spcBef>
              <a:buNone/>
              <a:defRPr sz="1800">
                <a:solidFill>
                  <a:schemeClr val="bg1"/>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x-none"/>
              <a:t>Click to edit Master text styles</a:t>
            </a:r>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8" name="Rectangle 7"/>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9" name="Group 8"/>
          <p:cNvGrpSpPr/>
          <p:nvPr/>
        </p:nvGrpSpPr>
        <p:grpSpPr>
          <a:xfrm>
            <a:off x="284163" y="1577847"/>
            <a:ext cx="8576373" cy="137411"/>
            <a:chOff x="284163" y="1577847"/>
            <a:chExt cx="8576373" cy="137411"/>
          </a:xfrm>
        </p:grpSpPr>
        <p:sp>
          <p:nvSpPr>
            <p:cNvPr id="10" name="Rectangle 9"/>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1" name="Rectangle 10"/>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2" name="Rectangle 11"/>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a:t>Click to edit Master title style</a:t>
            </a:r>
            <a:endParaRPr/>
          </a:p>
        </p:txBody>
      </p:sp>
      <p:sp>
        <p:nvSpPr>
          <p:cNvPr id="3" name="Content Placeholder 2"/>
          <p:cNvSpPr>
            <a:spLocks noGrp="1"/>
          </p:cNvSpPr>
          <p:nvPr>
            <p:ph sz="half" idx="1"/>
          </p:nvPr>
        </p:nvSpPr>
        <p:spPr>
          <a:xfrm>
            <a:off x="403412"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4" name="Content Placeholder 3"/>
          <p:cNvSpPr>
            <a:spLocks noGrp="1"/>
          </p:cNvSpPr>
          <p:nvPr>
            <p:ph sz="half" idx="2"/>
          </p:nvPr>
        </p:nvSpPr>
        <p:spPr>
          <a:xfrm>
            <a:off x="4778188" y="2151063"/>
            <a:ext cx="3931920" cy="3975100"/>
          </a:xfrm>
        </p:spPr>
        <p:txBody>
          <a:bodyPr>
            <a:normAutofit/>
          </a:bodyPr>
          <a:lstStyle>
            <a:lvl1pPr>
              <a:defRPr sz="2200"/>
            </a:lvl1pPr>
            <a:lvl2pPr>
              <a:defRPr sz="2000"/>
            </a:lvl2pPr>
            <a:lvl3pPr>
              <a:defRPr sz="1800"/>
            </a:lvl3pPr>
            <a:lvl4pPr>
              <a:defRPr sz="1800"/>
            </a:lvl4pPr>
            <a:lvl5pPr>
              <a:defRPr sz="1800"/>
            </a:lvl5pPr>
            <a:lvl6pPr>
              <a:defRPr sz="1800"/>
            </a:lvl6pPr>
            <a:lvl7pPr>
              <a:defRPr sz="1800"/>
            </a:lvl7pPr>
            <a:lvl8pPr>
              <a:defRPr sz="1800"/>
            </a:lvl8pPr>
            <a:lvl9pPr>
              <a:defRPr sz="18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5" name="Date Placeholder 4"/>
          <p:cNvSpPr>
            <a:spLocks noGrp="1"/>
          </p:cNvSpPr>
          <p:nvPr>
            <p:ph type="dt" sz="half" idx="10"/>
          </p:nvPr>
        </p:nvSpPr>
        <p:spPr/>
        <p:txBody>
          <a:bodyPr/>
          <a:lstStyle/>
          <a:p>
            <a:fld id="{C4FFA563-598C-5649-BEAC-94514EAEB7E1}" type="datetimeFigureOut">
              <a:rPr lang="en-US" smtClean="0"/>
              <a:t>8/30/2025</a:t>
            </a:fld>
            <a:endParaRPr lang="en-US"/>
          </a:p>
        </p:txBody>
      </p:sp>
      <p:sp>
        <p:nvSpPr>
          <p:cNvPr id="6" name="Footer Placeholder 5"/>
          <p:cNvSpPr>
            <a:spLocks noGrp="1"/>
          </p:cNvSpPr>
          <p:nvPr>
            <p:ph type="ftr" sz="quarter" idx="11"/>
          </p:nvPr>
        </p:nvSpPr>
        <p:spPr/>
        <p:txBody>
          <a:bodyPr/>
          <a:lstStyle/>
          <a:p>
            <a:endParaRPr lang="en-US"/>
          </a:p>
        </p:txBody>
      </p:sp>
      <p:sp>
        <p:nvSpPr>
          <p:cNvPr id="7" name="Slide Number Placeholder 6"/>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10" name="Rectangle 9"/>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11" name="Group 10"/>
          <p:cNvGrpSpPr/>
          <p:nvPr/>
        </p:nvGrpSpPr>
        <p:grpSpPr>
          <a:xfrm>
            <a:off x="284163" y="1577847"/>
            <a:ext cx="8576373" cy="137411"/>
            <a:chOff x="284163" y="1577847"/>
            <a:chExt cx="8576373" cy="137411"/>
          </a:xfrm>
        </p:grpSpPr>
        <p:sp>
          <p:nvSpPr>
            <p:cNvPr id="12" name="Rectangle 11"/>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3" name="Rectangle 12"/>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4" name="Rectangle 13"/>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lvl1pPr>
              <a:defRPr/>
            </a:lvl1pPr>
          </a:lstStyle>
          <a:p>
            <a:r>
              <a:rPr lang="x-none"/>
              <a:t>Click to edit Master title style</a:t>
            </a:r>
            <a:endParaRPr/>
          </a:p>
        </p:txBody>
      </p:sp>
      <p:sp>
        <p:nvSpPr>
          <p:cNvPr id="3" name="Text Placeholder 2"/>
          <p:cNvSpPr>
            <a:spLocks noGrp="1"/>
          </p:cNvSpPr>
          <p:nvPr>
            <p:ph type="body" idx="1"/>
          </p:nvPr>
        </p:nvSpPr>
        <p:spPr>
          <a:xfrm>
            <a:off x="403412" y="1735138"/>
            <a:ext cx="3931920" cy="833250"/>
          </a:xfrm>
        </p:spPr>
        <p:txBody>
          <a:bodyPr anchor="b">
            <a:noAutofit/>
          </a:bodyPr>
          <a:lstStyle>
            <a:lvl1pPr marL="0" indent="0" algn="ctr">
              <a:lnSpc>
                <a:spcPct val="100000"/>
              </a:lnSpc>
              <a:spcBef>
                <a:spcPts val="600"/>
              </a:spcBef>
              <a:buNone/>
              <a:defRPr sz="2600" b="0">
                <a:solidFill>
                  <a:schemeClr val="accent1"/>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4" name="Content Placeholder 3"/>
          <p:cNvSpPr>
            <a:spLocks noGrp="1"/>
          </p:cNvSpPr>
          <p:nvPr>
            <p:ph sz="half" idx="2"/>
          </p:nvPr>
        </p:nvSpPr>
        <p:spPr>
          <a:xfrm>
            <a:off x="403412"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5" name="Text Placeholder 4"/>
          <p:cNvSpPr>
            <a:spLocks noGrp="1"/>
          </p:cNvSpPr>
          <p:nvPr>
            <p:ph type="body" sz="quarter" idx="3"/>
          </p:nvPr>
        </p:nvSpPr>
        <p:spPr>
          <a:xfrm>
            <a:off x="4779495" y="1735138"/>
            <a:ext cx="3931920" cy="833250"/>
          </a:xfrm>
        </p:spPr>
        <p:txBody>
          <a:bodyPr anchor="b">
            <a:noAutofit/>
          </a:bodyPr>
          <a:lstStyle>
            <a:lvl1pPr marL="0" indent="0" algn="ctr">
              <a:lnSpc>
                <a:spcPct val="100000"/>
              </a:lnSpc>
              <a:spcBef>
                <a:spcPts val="600"/>
              </a:spcBef>
              <a:buNone/>
              <a:defRPr sz="2600" b="0">
                <a:solidFill>
                  <a:schemeClr val="accent2"/>
                </a:solidFill>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x-none"/>
              <a:t>Click to edit Master text styles</a:t>
            </a:r>
          </a:p>
        </p:txBody>
      </p:sp>
      <p:sp>
        <p:nvSpPr>
          <p:cNvPr id="6" name="Content Placeholder 5"/>
          <p:cNvSpPr>
            <a:spLocks noGrp="1"/>
          </p:cNvSpPr>
          <p:nvPr>
            <p:ph sz="quarter" idx="4"/>
          </p:nvPr>
        </p:nvSpPr>
        <p:spPr>
          <a:xfrm>
            <a:off x="4779495" y="2590800"/>
            <a:ext cx="3931920" cy="3535362"/>
          </a:xfrm>
        </p:spPr>
        <p:txBody>
          <a:bodyPr>
            <a:normAutofit/>
          </a:bodyPr>
          <a:lstStyle>
            <a:lvl1pPr>
              <a:defRPr sz="2200"/>
            </a:lvl1pPr>
            <a:lvl2pPr>
              <a:defRPr sz="2000"/>
            </a:lvl2pPr>
            <a:lvl3pPr>
              <a:defRPr sz="1800"/>
            </a:lvl3pPr>
            <a:lvl4pPr>
              <a:defRPr sz="1800"/>
            </a:lvl4pPr>
            <a:lvl5pPr>
              <a:defRPr sz="1800"/>
            </a:lvl5pPr>
            <a:lvl6pPr>
              <a:defRPr sz="1600"/>
            </a:lvl6pPr>
            <a:lvl7pPr>
              <a:defRPr sz="1600"/>
            </a:lvl7pPr>
            <a:lvl8pPr>
              <a:defRPr sz="1600"/>
            </a:lvl8pPr>
            <a:lvl9pPr>
              <a:defRPr sz="1600"/>
            </a:lvl9p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7" name="Date Placeholder 6"/>
          <p:cNvSpPr>
            <a:spLocks noGrp="1"/>
          </p:cNvSpPr>
          <p:nvPr>
            <p:ph type="dt" sz="half" idx="10"/>
          </p:nvPr>
        </p:nvSpPr>
        <p:spPr/>
        <p:txBody>
          <a:bodyPr/>
          <a:lstStyle/>
          <a:p>
            <a:fld id="{C4FFA563-598C-5649-BEAC-94514EAEB7E1}" type="datetimeFigureOut">
              <a:rPr lang="en-US" smtClean="0"/>
              <a:t>8/30/2025</a:t>
            </a:fld>
            <a:endParaRPr lang="en-US"/>
          </a:p>
        </p:txBody>
      </p:sp>
      <p:sp>
        <p:nvSpPr>
          <p:cNvPr id="8" name="Footer Placeholder 7"/>
          <p:cNvSpPr>
            <a:spLocks noGrp="1"/>
          </p:cNvSpPr>
          <p:nvPr>
            <p:ph type="ftr" sz="quarter" idx="11"/>
          </p:nvPr>
        </p:nvSpPr>
        <p:spPr/>
        <p:txBody>
          <a:bodyPr/>
          <a:lstStyle/>
          <a:p>
            <a:endParaRPr lang="en-US"/>
          </a:p>
        </p:txBody>
      </p:sp>
      <p:sp>
        <p:nvSpPr>
          <p:cNvPr id="9" name="Slide Number Placeholder 8"/>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6" name="Rectangle 5"/>
          <p:cNvSpPr/>
          <p:nvPr/>
        </p:nvSpPr>
        <p:spPr>
          <a:xfrm>
            <a:off x="284163" y="455773"/>
            <a:ext cx="8574087" cy="1133949"/>
          </a:xfrm>
          <a:prstGeom prst="rect">
            <a:avLst/>
          </a:prstGeom>
          <a:solidFill>
            <a:schemeClr val="tx1">
              <a:lumMod val="85000"/>
              <a:lumOff val="15000"/>
              <a:alpha val="70000"/>
            </a:schemeClr>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nvGrpSpPr>
          <p:cNvPr id="7" name="Group 6"/>
          <p:cNvGrpSpPr/>
          <p:nvPr/>
        </p:nvGrpSpPr>
        <p:grpSpPr>
          <a:xfrm>
            <a:off x="284163" y="1577847"/>
            <a:ext cx="8576373" cy="137411"/>
            <a:chOff x="284163" y="1577847"/>
            <a:chExt cx="8576373" cy="137411"/>
          </a:xfrm>
        </p:grpSpPr>
        <p:sp>
          <p:nvSpPr>
            <p:cNvPr id="8" name="Rectangle 7"/>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9" name="Rectangle 8"/>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10" name="Rectangle 9"/>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
        <p:nvSpPr>
          <p:cNvPr id="2" name="Title 1"/>
          <p:cNvSpPr>
            <a:spLocks noGrp="1"/>
          </p:cNvSpPr>
          <p:nvPr>
            <p:ph type="title"/>
          </p:nvPr>
        </p:nvSpPr>
        <p:spPr/>
        <p:txBody>
          <a:bodyPr/>
          <a:lstStyle/>
          <a:p>
            <a:r>
              <a:rPr lang="x-none"/>
              <a:t>Click to edit Master title style</a:t>
            </a:r>
            <a:endParaRPr/>
          </a:p>
        </p:txBody>
      </p:sp>
      <p:sp>
        <p:nvSpPr>
          <p:cNvPr id="3" name="Date Placeholder 2"/>
          <p:cNvSpPr>
            <a:spLocks noGrp="1"/>
          </p:cNvSpPr>
          <p:nvPr>
            <p:ph type="dt" sz="half" idx="10"/>
          </p:nvPr>
        </p:nvSpPr>
        <p:spPr/>
        <p:txBody>
          <a:bodyPr/>
          <a:lstStyle/>
          <a:p>
            <a:fld id="{C4FFA563-598C-5649-BEAC-94514EAEB7E1}" type="datetimeFigureOut">
              <a:rPr lang="en-US" smtClean="0"/>
              <a:t>8/30/2025</a:t>
            </a:fld>
            <a:endParaRPr lang="en-US"/>
          </a:p>
        </p:txBody>
      </p:sp>
      <p:sp>
        <p:nvSpPr>
          <p:cNvPr id="4" name="Footer Placeholder 3"/>
          <p:cNvSpPr>
            <a:spLocks noGrp="1"/>
          </p:cNvSpPr>
          <p:nvPr>
            <p:ph type="ftr" sz="quarter" idx="11"/>
          </p:nvPr>
        </p:nvSpPr>
        <p:spPr/>
        <p:txBody>
          <a:bodyPr/>
          <a:lstStyle/>
          <a:p>
            <a:endParaRPr lang="en-US"/>
          </a:p>
        </p:txBody>
      </p:sp>
      <p:sp>
        <p:nvSpPr>
          <p:cNvPr id="5" name="Slide Number Placeholder 4"/>
          <p:cNvSpPr>
            <a:spLocks noGrp="1"/>
          </p:cNvSpPr>
          <p:nvPr>
            <p:ph type="sldNum" sz="quarter" idx="12"/>
          </p:nvPr>
        </p:nvSpPr>
        <p:spPr/>
        <p:txBody>
          <a:bodyPr/>
          <a:lstStyle/>
          <a:p>
            <a:fld id="{B7DDB96D-C06C-3E44-AEA3-7B4062792A76}" type="slidenum">
              <a:rPr lang="en-US" smtClean="0"/>
              <a:t>‹nº›</a:t>
            </a:fld>
            <a:endParaRPr lang="en-US"/>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C4FFA563-598C-5649-BEAC-94514EAEB7E1}" type="datetimeFigureOut">
              <a:rPr lang="en-US" smtClean="0"/>
              <a:t>8/30/2025</a:t>
            </a:fld>
            <a:endParaRPr lang="en-US"/>
          </a:p>
        </p:txBody>
      </p:sp>
      <p:sp>
        <p:nvSpPr>
          <p:cNvPr id="3" name="Footer Placeholder 2"/>
          <p:cNvSpPr>
            <a:spLocks noGrp="1"/>
          </p:cNvSpPr>
          <p:nvPr>
            <p:ph type="ftr" sz="quarter" idx="11"/>
          </p:nvPr>
        </p:nvSpPr>
        <p:spPr/>
        <p:txBody>
          <a:bodyPr/>
          <a:lstStyle/>
          <a:p>
            <a:endParaRPr lang="en-US"/>
          </a:p>
        </p:txBody>
      </p:sp>
      <p:sp>
        <p:nvSpPr>
          <p:cNvPr id="4" name="Slide Number Placeholder 3"/>
          <p:cNvSpPr>
            <a:spLocks noGrp="1"/>
          </p:cNvSpPr>
          <p:nvPr>
            <p:ph type="sldNum" sz="quarter" idx="12"/>
          </p:nvPr>
        </p:nvSpPr>
        <p:spPr/>
        <p:txBody>
          <a:bodyPr/>
          <a:lstStyle/>
          <a:p>
            <a:fld id="{B7DDB96D-C06C-3E44-AEA3-7B4062792A76}" type="slidenum">
              <a:rPr lang="en-US" smtClean="0"/>
              <a:t>‹nº›</a:t>
            </a:fld>
            <a:endParaRPr lang="en-US"/>
          </a:p>
        </p:txBody>
      </p:sp>
      <p:grpSp>
        <p:nvGrpSpPr>
          <p:cNvPr id="5" name="Group 4"/>
          <p:cNvGrpSpPr/>
          <p:nvPr/>
        </p:nvGrpSpPr>
        <p:grpSpPr>
          <a:xfrm>
            <a:off x="284163" y="452718"/>
            <a:ext cx="8576373" cy="137411"/>
            <a:chOff x="284163" y="1577847"/>
            <a:chExt cx="8576373" cy="137411"/>
          </a:xfrm>
        </p:grpSpPr>
        <p:sp>
          <p:nvSpPr>
            <p:cNvPr id="6" name="Rectangle 5"/>
            <p:cNvSpPr/>
            <p:nvPr/>
          </p:nvSpPr>
          <p:spPr>
            <a:xfrm>
              <a:off x="284163" y="1577847"/>
              <a:ext cx="1600200" cy="137411"/>
            </a:xfrm>
            <a:prstGeom prst="rect">
              <a:avLst/>
            </a:prstGeom>
            <a:solidFill>
              <a:schemeClr val="accent1"/>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7" name="Rectangle 6"/>
            <p:cNvSpPr/>
            <p:nvPr/>
          </p:nvSpPr>
          <p:spPr>
            <a:xfrm>
              <a:off x="1885174" y="1577847"/>
              <a:ext cx="2743200" cy="137411"/>
            </a:xfrm>
            <a:prstGeom prst="rect">
              <a:avLst/>
            </a:prstGeom>
            <a:solidFill>
              <a:schemeClr val="accent2"/>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sp>
          <p:nvSpPr>
            <p:cNvPr id="8" name="Rectangle 7"/>
            <p:cNvSpPr/>
            <p:nvPr/>
          </p:nvSpPr>
          <p:spPr>
            <a:xfrm>
              <a:off x="4626864" y="1577847"/>
              <a:ext cx="4233672" cy="137411"/>
            </a:xfrm>
            <a:prstGeom prst="rect">
              <a:avLst/>
            </a:prstGeom>
            <a:solidFill>
              <a:schemeClr val="accent4"/>
            </a:soli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a:p>
          </p:txBody>
        </p:sp>
      </p:gr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slideLayout" Target="../slideLayouts/slideLayout13.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slideLayout" Target="../slideLayouts/slideLayout12.xml"/><Relationship Id="rId17" Type="http://schemas.openxmlformats.org/officeDocument/2006/relationships/theme" Target="../theme/theme1.xml"/><Relationship Id="rId2" Type="http://schemas.openxmlformats.org/officeDocument/2006/relationships/slideLayout" Target="../slideLayouts/slideLayout2.xml"/><Relationship Id="rId16" Type="http://schemas.openxmlformats.org/officeDocument/2006/relationships/slideLayout" Target="../slideLayouts/slideLayout16.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5" Type="http://schemas.openxmlformats.org/officeDocument/2006/relationships/slideLayout" Target="../slideLayouts/slideLayout1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 Id="rId14" Type="http://schemas.openxmlformats.org/officeDocument/2006/relationships/slideLayout" Target="../slideLayouts/slideLayout14.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3" name="Text Placeholder 2"/>
          <p:cNvSpPr>
            <a:spLocks noGrp="1"/>
          </p:cNvSpPr>
          <p:nvPr>
            <p:ph type="body" idx="1"/>
          </p:nvPr>
        </p:nvSpPr>
        <p:spPr>
          <a:xfrm>
            <a:off x="1781503" y="2133600"/>
            <a:ext cx="7076747" cy="3992563"/>
          </a:xfrm>
          <a:prstGeom prst="rect">
            <a:avLst/>
          </a:prstGeom>
        </p:spPr>
        <p:txBody>
          <a:bodyPr vert="horz" lIns="91440" tIns="45720" rIns="91440" bIns="45720" rtlCol="0">
            <a:normAutofit/>
          </a:bodyPr>
          <a:lstStyle/>
          <a:p>
            <a:pPr lvl="0"/>
            <a:r>
              <a:rPr lang="x-none"/>
              <a:t>Click to edit Master text styles</a:t>
            </a:r>
          </a:p>
          <a:p>
            <a:pPr lvl="1"/>
            <a:r>
              <a:rPr lang="x-none"/>
              <a:t>Second level</a:t>
            </a:r>
          </a:p>
          <a:p>
            <a:pPr lvl="2"/>
            <a:r>
              <a:rPr lang="x-none"/>
              <a:t>Third level</a:t>
            </a:r>
          </a:p>
          <a:p>
            <a:pPr lvl="3"/>
            <a:r>
              <a:rPr lang="x-none"/>
              <a:t>Fourth level</a:t>
            </a:r>
          </a:p>
          <a:p>
            <a:pPr lvl="4"/>
            <a:r>
              <a:rPr lang="x-none"/>
              <a:t>Fifth level</a:t>
            </a:r>
            <a:endParaRPr dirty="0"/>
          </a:p>
        </p:txBody>
      </p:sp>
      <p:sp>
        <p:nvSpPr>
          <p:cNvPr id="4" name="Date Placeholder 3"/>
          <p:cNvSpPr>
            <a:spLocks noGrp="1"/>
          </p:cNvSpPr>
          <p:nvPr>
            <p:ph type="dt" sz="half" idx="2"/>
          </p:nvPr>
        </p:nvSpPr>
        <p:spPr>
          <a:xfrm>
            <a:off x="6794936" y="6437032"/>
            <a:ext cx="2133600" cy="365125"/>
          </a:xfrm>
          <a:prstGeom prst="rect">
            <a:avLst/>
          </a:prstGeom>
        </p:spPr>
        <p:txBody>
          <a:bodyPr vert="horz" lIns="91440" tIns="45720" rIns="91440" bIns="45720" rtlCol="0" anchor="ctr"/>
          <a:lstStyle>
            <a:lvl1pPr algn="r">
              <a:defRPr sz="1100" b="1">
                <a:solidFill>
                  <a:schemeClr val="bg1">
                    <a:lumMod val="65000"/>
                  </a:schemeClr>
                </a:solidFill>
              </a:defRPr>
            </a:lvl1pPr>
          </a:lstStyle>
          <a:p>
            <a:fld id="{C4FFA563-598C-5649-BEAC-94514EAEB7E1}" type="datetimeFigureOut">
              <a:rPr lang="en-US" smtClean="0"/>
              <a:t>8/30/2025</a:t>
            </a:fld>
            <a:endParaRPr lang="en-US"/>
          </a:p>
        </p:txBody>
      </p:sp>
      <p:sp>
        <p:nvSpPr>
          <p:cNvPr id="5" name="Footer Placeholder 4"/>
          <p:cNvSpPr>
            <a:spLocks noGrp="1"/>
          </p:cNvSpPr>
          <p:nvPr>
            <p:ph type="ftr" sz="quarter" idx="3"/>
          </p:nvPr>
        </p:nvSpPr>
        <p:spPr>
          <a:xfrm>
            <a:off x="199698" y="6437032"/>
            <a:ext cx="6124902" cy="365125"/>
          </a:xfrm>
          <a:prstGeom prst="rect">
            <a:avLst/>
          </a:prstGeom>
        </p:spPr>
        <p:txBody>
          <a:bodyPr vert="horz" lIns="91440" tIns="45720" rIns="91440" bIns="45720" rtlCol="0" anchor="ctr"/>
          <a:lstStyle>
            <a:lvl1pPr algn="l">
              <a:defRPr sz="1100" b="1">
                <a:solidFill>
                  <a:schemeClr val="bg1">
                    <a:lumMod val="65000"/>
                  </a:schemeClr>
                </a:solidFill>
              </a:defRPr>
            </a:lvl1pPr>
          </a:lstStyle>
          <a:p>
            <a:endParaRPr lang="en-US"/>
          </a:p>
        </p:txBody>
      </p:sp>
      <p:sp>
        <p:nvSpPr>
          <p:cNvPr id="6" name="Slide Number Placeholder 5"/>
          <p:cNvSpPr>
            <a:spLocks noGrp="1"/>
          </p:cNvSpPr>
          <p:nvPr>
            <p:ph type="sldNum" sz="quarter" idx="4"/>
          </p:nvPr>
        </p:nvSpPr>
        <p:spPr>
          <a:xfrm>
            <a:off x="8306459" y="167347"/>
            <a:ext cx="630621" cy="359760"/>
          </a:xfrm>
          <a:prstGeom prst="rect">
            <a:avLst/>
          </a:prstGeom>
        </p:spPr>
        <p:txBody>
          <a:bodyPr vert="horz" lIns="91440" tIns="45720" rIns="91440" bIns="45720" rtlCol="0" anchor="ctr"/>
          <a:lstStyle>
            <a:lvl1pPr algn="r">
              <a:defRPr sz="1400" b="1">
                <a:solidFill>
                  <a:schemeClr val="tx1">
                    <a:lumMod val="85000"/>
                    <a:lumOff val="15000"/>
                  </a:schemeClr>
                </a:solidFill>
              </a:defRPr>
            </a:lvl1pPr>
          </a:lstStyle>
          <a:p>
            <a:fld id="{B7DDB96D-C06C-3E44-AEA3-7B4062792A76}" type="slidenum">
              <a:rPr lang="en-US" smtClean="0"/>
              <a:t>‹nº›</a:t>
            </a:fld>
            <a:endParaRPr lang="en-US"/>
          </a:p>
        </p:txBody>
      </p:sp>
      <p:sp>
        <p:nvSpPr>
          <p:cNvPr id="2" name="Title Placeholder 1"/>
          <p:cNvSpPr>
            <a:spLocks noGrp="1"/>
          </p:cNvSpPr>
          <p:nvPr>
            <p:ph type="title"/>
          </p:nvPr>
        </p:nvSpPr>
        <p:spPr>
          <a:xfrm>
            <a:off x="284163" y="630382"/>
            <a:ext cx="8574087" cy="967840"/>
          </a:xfrm>
          <a:prstGeom prst="rect">
            <a:avLst/>
          </a:prstGeom>
          <a:solidFill>
            <a:schemeClr val="tx1">
              <a:lumMod val="85000"/>
              <a:lumOff val="15000"/>
              <a:alpha val="70000"/>
            </a:schemeClr>
          </a:solidFill>
        </p:spPr>
        <p:txBody>
          <a:bodyPr vert="horz" lIns="91440" tIns="45720" rIns="91440" bIns="45720" rtlCol="0" anchor="ctr">
            <a:normAutofit/>
          </a:bodyPr>
          <a:lstStyle/>
          <a:p>
            <a:r>
              <a:rPr lang="x-none"/>
              <a:t>Click to edit Master title style</a:t>
            </a:r>
            <a:endParaRPr/>
          </a:p>
        </p:txBody>
      </p:sp>
    </p:spTree>
  </p:cSld>
  <p:clrMap bg1="lt1" tx1="dk1" bg2="lt2" tx2="dk2" accent1="accent1" accent2="accent2" accent3="accent3" accent4="accent4" accent5="accent5" accent6="accent6" hlink="hlink" folHlink="folHlink"/>
  <p:sldLayoutIdLst>
    <p:sldLayoutId id="2147483661" r:id="rId1"/>
    <p:sldLayoutId id="2147483662" r:id="rId2"/>
    <p:sldLayoutId id="2147483663" r:id="rId3"/>
    <p:sldLayoutId id="2147483664" r:id="rId4"/>
    <p:sldLayoutId id="2147483665" r:id="rId5"/>
    <p:sldLayoutId id="2147483666" r:id="rId6"/>
    <p:sldLayoutId id="2147483667" r:id="rId7"/>
    <p:sldLayoutId id="2147483668" r:id="rId8"/>
    <p:sldLayoutId id="2147483669" r:id="rId9"/>
    <p:sldLayoutId id="2147483670" r:id="rId10"/>
    <p:sldLayoutId id="2147483671" r:id="rId11"/>
    <p:sldLayoutId id="2147483672" r:id="rId12"/>
    <p:sldLayoutId id="2147483673" r:id="rId13"/>
    <p:sldLayoutId id="2147483674" r:id="rId14"/>
    <p:sldLayoutId id="2147483675" r:id="rId15"/>
    <p:sldLayoutId id="2147483676" r:id="rId16"/>
  </p:sldLayoutIdLst>
  <p:txStyles>
    <p:titleStyle>
      <a:lvl1pPr algn="r" defTabSz="914400" rtl="0" eaLnBrk="1" latinLnBrk="0" hangingPunct="1">
        <a:spcBef>
          <a:spcPct val="0"/>
        </a:spcBef>
        <a:buNone/>
        <a:defRPr sz="4200" kern="1200">
          <a:solidFill>
            <a:schemeClr val="bg1"/>
          </a:solidFill>
          <a:latin typeface="+mj-lt"/>
          <a:ea typeface="+mj-ea"/>
          <a:cs typeface="+mj-cs"/>
        </a:defRPr>
      </a:lvl1pPr>
    </p:titleStyle>
    <p:bodyStyle>
      <a:lvl1pPr marL="454025" indent="-454025" algn="l" defTabSz="914400" rtl="0" eaLnBrk="1" latinLnBrk="0" hangingPunct="1">
        <a:spcBef>
          <a:spcPts val="2000"/>
        </a:spcBef>
        <a:buClr>
          <a:schemeClr val="bg1">
            <a:lumMod val="65000"/>
          </a:schemeClr>
        </a:buClr>
        <a:buSzPct val="90000"/>
        <a:buFont typeface="Wingdings" pitchFamily="2" charset="2"/>
        <a:buChar char=""/>
        <a:defRPr sz="2400" kern="1200">
          <a:solidFill>
            <a:schemeClr val="tx1">
              <a:lumMod val="85000"/>
              <a:lumOff val="15000"/>
            </a:schemeClr>
          </a:solidFill>
          <a:latin typeface="+mn-lt"/>
          <a:ea typeface="+mn-ea"/>
          <a:cs typeface="+mn-cs"/>
        </a:defRPr>
      </a:lvl1pPr>
      <a:lvl2pPr marL="914400" indent="-457200" algn="l" defTabSz="914400" rtl="0" eaLnBrk="1" latinLnBrk="0" hangingPunct="1">
        <a:spcBef>
          <a:spcPts val="600"/>
        </a:spcBef>
        <a:buClr>
          <a:schemeClr val="tx1">
            <a:lumMod val="75000"/>
            <a:lumOff val="25000"/>
          </a:schemeClr>
        </a:buClr>
        <a:buSzPct val="90000"/>
        <a:buFont typeface="Wingdings" pitchFamily="2" charset="2"/>
        <a:buChar char=""/>
        <a:defRPr sz="2200" kern="1200">
          <a:solidFill>
            <a:schemeClr val="tx1">
              <a:lumMod val="85000"/>
              <a:lumOff val="15000"/>
            </a:schemeClr>
          </a:solidFill>
          <a:latin typeface="+mn-lt"/>
          <a:ea typeface="+mn-ea"/>
          <a:cs typeface="+mn-cs"/>
        </a:defRPr>
      </a:lvl2pPr>
      <a:lvl3pPr marL="1260475" indent="-346075" algn="l" defTabSz="914400" rtl="0" eaLnBrk="1" latinLnBrk="0" hangingPunct="1">
        <a:spcBef>
          <a:spcPts val="600"/>
        </a:spcBef>
        <a:buClr>
          <a:schemeClr val="bg1">
            <a:lumMod val="65000"/>
          </a:schemeClr>
        </a:buClr>
        <a:buSzPct val="90000"/>
        <a:buFont typeface="Wingdings" pitchFamily="2" charset="2"/>
        <a:buChar char=""/>
        <a:defRPr sz="2000" kern="1200">
          <a:solidFill>
            <a:schemeClr val="tx1">
              <a:lumMod val="85000"/>
              <a:lumOff val="15000"/>
            </a:schemeClr>
          </a:solidFill>
          <a:latin typeface="+mn-lt"/>
          <a:ea typeface="+mn-ea"/>
          <a:cs typeface="+mn-cs"/>
        </a:defRPr>
      </a:lvl3pPr>
      <a:lvl4pPr marL="1600200" indent="-339725" algn="l" defTabSz="914400" rtl="0" eaLnBrk="1" latinLnBrk="0" hangingPunct="1">
        <a:spcBef>
          <a:spcPts val="600"/>
        </a:spcBef>
        <a:buClr>
          <a:schemeClr val="tx1">
            <a:lumMod val="75000"/>
            <a:lumOff val="25000"/>
          </a:schemeClr>
        </a:buClr>
        <a:buSzPct val="90000"/>
        <a:buFont typeface="Wingdings" pitchFamily="2" charset="2"/>
        <a:buChar char=""/>
        <a:defRPr sz="1800" kern="1200">
          <a:solidFill>
            <a:schemeClr val="tx1">
              <a:lumMod val="85000"/>
              <a:lumOff val="15000"/>
            </a:schemeClr>
          </a:solidFill>
          <a:latin typeface="+mn-lt"/>
          <a:ea typeface="+mn-ea"/>
          <a:cs typeface="+mn-cs"/>
        </a:defRPr>
      </a:lvl4pPr>
      <a:lvl5pPr marL="1939925" indent="-331788" algn="l" defTabSz="914400" rtl="0" eaLnBrk="1" latinLnBrk="0" hangingPunct="1">
        <a:spcBef>
          <a:spcPts val="600"/>
        </a:spcBef>
        <a:buClr>
          <a:schemeClr val="bg1">
            <a:lumMod val="65000"/>
          </a:schemeClr>
        </a:buClr>
        <a:buSzPct val="90000"/>
        <a:buFont typeface="Wingdings" pitchFamily="2" charset="2"/>
        <a:buChar char=""/>
        <a:defRPr sz="1800" kern="1200">
          <a:solidFill>
            <a:schemeClr val="tx1">
              <a:lumMod val="85000"/>
              <a:lumOff val="15000"/>
            </a:schemeClr>
          </a:solidFill>
          <a:latin typeface="+mn-lt"/>
          <a:ea typeface="+mn-ea"/>
          <a:cs typeface="+mn-cs"/>
        </a:defRPr>
      </a:lvl5pPr>
      <a:lvl6pPr marL="229076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6pPr>
      <a:lvl7pPr marL="2625725"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7pPr>
      <a:lvl8pPr marL="2970213" indent="-344488" algn="l" defTabSz="914400" rtl="0" eaLnBrk="1" latinLnBrk="0" hangingPunct="1">
        <a:spcBef>
          <a:spcPts val="600"/>
        </a:spcBef>
        <a:buClr>
          <a:schemeClr val="tx1">
            <a:lumMod val="75000"/>
            <a:lumOff val="25000"/>
          </a:schemeClr>
        </a:buClr>
        <a:buSzPct val="90000"/>
        <a:buFont typeface="Wingdings" pitchFamily="2" charset="2"/>
        <a:buChar char=""/>
        <a:defRPr lang="en-US" sz="1800" kern="1200" dirty="0" smtClean="0">
          <a:solidFill>
            <a:schemeClr val="tx1">
              <a:lumMod val="85000"/>
              <a:lumOff val="15000"/>
            </a:schemeClr>
          </a:solidFill>
          <a:latin typeface="+mn-lt"/>
          <a:ea typeface="+mn-ea"/>
          <a:cs typeface="+mn-cs"/>
        </a:defRPr>
      </a:lvl8pPr>
      <a:lvl9pPr marL="3313113" indent="-344488" algn="l" defTabSz="914400" rtl="0" eaLnBrk="1" latinLnBrk="0" hangingPunct="1">
        <a:spcBef>
          <a:spcPts val="600"/>
        </a:spcBef>
        <a:buClr>
          <a:schemeClr val="bg1">
            <a:lumMod val="65000"/>
          </a:schemeClr>
        </a:buClr>
        <a:buSzPct val="90000"/>
        <a:buFont typeface="Wingdings" pitchFamily="2" charset="2"/>
        <a:buChar char=""/>
        <a:defRPr lang="en-US" sz="1800" kern="1200" dirty="0">
          <a:solidFill>
            <a:schemeClr val="tx1">
              <a:lumMod val="85000"/>
              <a:lumOff val="15000"/>
            </a:schemeClr>
          </a:solidFill>
          <a:latin typeface="+mn-lt"/>
          <a:ea typeface="+mn-ea"/>
          <a:cs typeface="+mn-cs"/>
        </a:defRPr>
      </a:lvl9pPr>
    </p:bodyStyle>
    <p:otherStyle>
      <a:defPPr>
        <a:defRPr/>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3.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17.xml.rels><?xml version="1.0" encoding="UTF-8" standalone="yes"?>
<Relationships xmlns="http://schemas.openxmlformats.org/package/2006/relationships"><Relationship Id="rId2" Type="http://schemas.openxmlformats.org/officeDocument/2006/relationships/image" Target="../media/image14.emf"/><Relationship Id="rId1" Type="http://schemas.openxmlformats.org/officeDocument/2006/relationships/slideLayout" Target="../slideLayouts/slideLayout2.xml"/></Relationships>
</file>

<file path=ppt/slides/_rels/slide1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1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0.xml.rels><?xml version="1.0" encoding="UTF-8" standalone="yes"?>
<Relationships xmlns="http://schemas.openxmlformats.org/package/2006/relationships"><Relationship Id="rId8" Type="http://schemas.openxmlformats.org/officeDocument/2006/relationships/image" Target="../media/image16.png"/><Relationship Id="rId13" Type="http://schemas.openxmlformats.org/officeDocument/2006/relationships/image" Target="../media/image21.png"/><Relationship Id="rId3" Type="http://schemas.openxmlformats.org/officeDocument/2006/relationships/image" Target="../media/image2.png"/><Relationship Id="rId7" Type="http://schemas.openxmlformats.org/officeDocument/2006/relationships/image" Target="../media/image15.png"/><Relationship Id="rId12" Type="http://schemas.openxmlformats.org/officeDocument/2006/relationships/image" Target="../media/image20.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9.png"/><Relationship Id="rId11" Type="http://schemas.openxmlformats.org/officeDocument/2006/relationships/image" Target="../media/image19.png"/><Relationship Id="rId5" Type="http://schemas.openxmlformats.org/officeDocument/2006/relationships/image" Target="../media/image8.png"/><Relationship Id="rId10" Type="http://schemas.openxmlformats.org/officeDocument/2006/relationships/image" Target="../media/image18.png"/><Relationship Id="rId4" Type="http://schemas.openxmlformats.org/officeDocument/2006/relationships/image" Target="../media/image4.png"/><Relationship Id="rId9" Type="http://schemas.openxmlformats.org/officeDocument/2006/relationships/image" Target="../media/image17.png"/></Relationships>
</file>

<file path=ppt/slides/_rels/slide21.xml.rels><?xml version="1.0" encoding="UTF-8" standalone="yes"?>
<Relationships xmlns="http://schemas.openxmlformats.org/package/2006/relationships"><Relationship Id="rId2" Type="http://schemas.openxmlformats.org/officeDocument/2006/relationships/image" Target="../media/image7.png"/><Relationship Id="rId1" Type="http://schemas.openxmlformats.org/officeDocument/2006/relationships/slideLayout" Target="../slideLayouts/slideLayout2.xml"/></Relationships>
</file>

<file path=ppt/slides/_rels/slide2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6.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28.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29.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0.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1.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2.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3.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5.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6.xml.rels><?xml version="1.0" encoding="UTF-8" standalone="yes"?>
<Relationships xmlns="http://schemas.openxmlformats.org/package/2006/relationships"><Relationship Id="rId8" Type="http://schemas.openxmlformats.org/officeDocument/2006/relationships/image" Target="../media/image7.png"/><Relationship Id="rId3" Type="http://schemas.openxmlformats.org/officeDocument/2006/relationships/image" Target="../media/image2.png"/><Relationship Id="rId7" Type="http://schemas.openxmlformats.org/officeDocument/2006/relationships/image" Target="../media/image6.png"/><Relationship Id="rId12" Type="http://schemas.openxmlformats.org/officeDocument/2006/relationships/image" Target="../media/image11.png"/><Relationship Id="rId2" Type="http://schemas.openxmlformats.org/officeDocument/2006/relationships/image" Target="../media/image1.png"/><Relationship Id="rId1" Type="http://schemas.openxmlformats.org/officeDocument/2006/relationships/slideLayout" Target="../slideLayouts/slideLayout2.xml"/><Relationship Id="rId6" Type="http://schemas.openxmlformats.org/officeDocument/2006/relationships/image" Target="../media/image5.png"/><Relationship Id="rId11" Type="http://schemas.openxmlformats.org/officeDocument/2006/relationships/image" Target="../media/image10.png"/><Relationship Id="rId5" Type="http://schemas.openxmlformats.org/officeDocument/2006/relationships/image" Target="../media/image4.png"/><Relationship Id="rId10" Type="http://schemas.openxmlformats.org/officeDocument/2006/relationships/image" Target="../media/image9.png"/><Relationship Id="rId4" Type="http://schemas.openxmlformats.org/officeDocument/2006/relationships/image" Target="../media/image3.png"/><Relationship Id="rId9" Type="http://schemas.openxmlformats.org/officeDocument/2006/relationships/image" Target="../media/image8.png"/></Relationships>
</file>

<file path=ppt/slides/_rels/slide3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3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4.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13.jpg"/><Relationship Id="rId2" Type="http://schemas.openxmlformats.org/officeDocument/2006/relationships/image" Target="../media/image12.jp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13180" cy="369332"/>
          </a:xfrm>
          <a:prstGeom prst="rect">
            <a:avLst/>
          </a:prstGeom>
          <a:noFill/>
        </p:spPr>
        <p:txBody>
          <a:bodyPr wrap="none" rtlCol="0">
            <a:spAutoFit/>
          </a:bodyPr>
          <a:lstStyle/>
          <a:p>
            <a:r>
              <a:rPr lang="en-US" dirty="0" err="1">
                <a:latin typeface="Comic Sans MS"/>
                <a:cs typeface="Comic Sans MS"/>
              </a:rPr>
              <a:t>Primavéria</a:t>
            </a:r>
            <a:endParaRPr lang="en-US" dirty="0">
              <a:latin typeface="Comic Sans MS"/>
              <a:cs typeface="Comic Sans MS"/>
            </a:endParaRPr>
          </a:p>
        </p:txBody>
      </p:sp>
      <p:sp>
        <p:nvSpPr>
          <p:cNvPr id="8" name="TextBox 7"/>
          <p:cNvSpPr txBox="1"/>
          <p:nvPr/>
        </p:nvSpPr>
        <p:spPr>
          <a:xfrm rot="21127860">
            <a:off x="918683" y="1666733"/>
            <a:ext cx="1643374" cy="369332"/>
          </a:xfrm>
          <a:prstGeom prst="rect">
            <a:avLst/>
          </a:prstGeom>
          <a:noFill/>
        </p:spPr>
        <p:txBody>
          <a:bodyPr wrap="none" rtlCol="0">
            <a:spAutoFit/>
          </a:bodyPr>
          <a:lstStyle/>
          <a:p>
            <a:r>
              <a:rPr lang="en-US" dirty="0">
                <a:solidFill>
                  <a:srgbClr val="A6A6A6"/>
                </a:solidFill>
                <a:latin typeface="Comic Sans MS"/>
                <a:cs typeface="Comic Sans MS"/>
              </a:rPr>
              <a:t>Verano</a:t>
            </a:r>
            <a:r>
              <a:rPr lang="en-US" dirty="0">
                <a:latin typeface="Comic Sans MS"/>
                <a:cs typeface="Comic Sans MS"/>
              </a:rPr>
              <a:t> </a:t>
            </a:r>
            <a:r>
              <a:rPr lang="en-US" dirty="0">
                <a:solidFill>
                  <a:srgbClr val="A6A6A6"/>
                </a:solidFill>
                <a:latin typeface="Comic Sans MS"/>
                <a:cs typeface="Comic Sans MS"/>
              </a:rPr>
              <a:t>Beach</a:t>
            </a:r>
          </a:p>
        </p:txBody>
      </p:sp>
      <p:sp>
        <p:nvSpPr>
          <p:cNvPr id="9" name="TextBox 8"/>
          <p:cNvSpPr txBox="1"/>
          <p:nvPr/>
        </p:nvSpPr>
        <p:spPr>
          <a:xfrm rot="305478">
            <a:off x="5311615" y="2476117"/>
            <a:ext cx="1699616" cy="369332"/>
          </a:xfrm>
          <a:prstGeom prst="rect">
            <a:avLst/>
          </a:prstGeom>
          <a:noFill/>
        </p:spPr>
        <p:txBody>
          <a:bodyPr wrap="none" rtlCol="0">
            <a:spAutoFit/>
          </a:bodyPr>
          <a:lstStyle/>
          <a:p>
            <a:r>
              <a:rPr lang="en-US" dirty="0" err="1">
                <a:solidFill>
                  <a:srgbClr val="A6A6A6"/>
                </a:solidFill>
                <a:latin typeface="Comic Sans MS"/>
                <a:cs typeface="Comic Sans MS"/>
              </a:rPr>
              <a:t>Outono</a:t>
            </a:r>
            <a:r>
              <a:rPr lang="en-US" dirty="0">
                <a:latin typeface="Comic Sans MS"/>
                <a:cs typeface="Comic Sans MS"/>
              </a:rPr>
              <a:t> </a:t>
            </a:r>
            <a:r>
              <a:rPr lang="en-US" dirty="0">
                <a:solidFill>
                  <a:srgbClr val="A6A6A6"/>
                </a:solidFill>
                <a:latin typeface="Comic Sans MS"/>
                <a:cs typeface="Comic Sans MS"/>
              </a:rPr>
              <a:t>do</a:t>
            </a:r>
            <a:r>
              <a:rPr lang="en-US" dirty="0">
                <a:latin typeface="Comic Sans MS"/>
                <a:cs typeface="Comic Sans MS"/>
              </a:rPr>
              <a:t> </a:t>
            </a:r>
            <a:r>
              <a:rPr lang="en-US" dirty="0" err="1">
                <a:solidFill>
                  <a:srgbClr val="A6A6A6"/>
                </a:solidFill>
                <a:latin typeface="Comic Sans MS"/>
                <a:cs typeface="Comic Sans MS"/>
              </a:rPr>
              <a:t>Sul</a:t>
            </a:r>
            <a:endParaRPr lang="en-US" dirty="0">
              <a:solidFill>
                <a:srgbClr val="A6A6A6"/>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1440897394"/>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Primavéria</a:t>
            </a:r>
            <a:r>
              <a:rPr lang="en-US" b="1" dirty="0"/>
              <a:t> – </a:t>
            </a:r>
            <a:r>
              <a:rPr lang="en-US" b="1" dirty="0" err="1"/>
              <a:t>Ordenar</a:t>
            </a:r>
            <a:r>
              <a:rPr lang="en-US" b="1" dirty="0"/>
              <a:t> </a:t>
            </a:r>
            <a:r>
              <a:rPr lang="en-US" b="1" dirty="0" err="1"/>
              <a:t>os</a:t>
            </a:r>
            <a:r>
              <a:rPr lang="en-US" b="1" dirty="0"/>
              <a:t> </a:t>
            </a:r>
            <a:r>
              <a:rPr lang="en-US" b="1" dirty="0" err="1"/>
              <a:t>livros</a:t>
            </a:r>
            <a:r>
              <a:rPr lang="en-US" b="1" dirty="0"/>
              <a:t> da </a:t>
            </a:r>
            <a:r>
              <a:rPr lang="en-US" b="1" dirty="0" err="1"/>
              <a:t>Bíblia</a:t>
            </a:r>
            <a:endParaRPr lang="en-US" b="1" dirty="0"/>
          </a:p>
        </p:txBody>
      </p:sp>
      <p:sp>
        <p:nvSpPr>
          <p:cNvPr id="3" name="Content Placeholder 2"/>
          <p:cNvSpPr>
            <a:spLocks noGrp="1"/>
          </p:cNvSpPr>
          <p:nvPr>
            <p:ph idx="1"/>
          </p:nvPr>
        </p:nvSpPr>
        <p:spPr/>
        <p:txBody>
          <a:bodyPr/>
          <a:lstStyle/>
          <a:p>
            <a:r>
              <a:rPr lang="en-US" dirty="0"/>
              <a:t>Velho </a:t>
            </a:r>
            <a:r>
              <a:rPr lang="en-US" dirty="0" err="1"/>
              <a:t>Testamento</a:t>
            </a:r>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3337032944"/>
              </p:ext>
            </p:extLst>
          </p:nvPr>
        </p:nvGraphicFramePr>
        <p:xfrm>
          <a:off x="457200" y="2552888"/>
          <a:ext cx="6096000" cy="1851819"/>
        </p:xfrm>
        <a:graphic>
          <a:graphicData uri="http://schemas.openxmlformats.org/drawingml/2006/table">
            <a:tbl>
              <a:tblPr firstRow="1" bandRow="1">
                <a:tableStyleId>{72833802-FEF1-4C79-8D5D-14CF1EAF98D9}</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err="1"/>
                        <a:t>Ordem</a:t>
                      </a:r>
                      <a:endParaRPr lang="en-US" dirty="0"/>
                    </a:p>
                  </a:txBody>
                  <a:tcPr/>
                </a:tc>
                <a:tc>
                  <a:txBody>
                    <a:bodyPr/>
                    <a:lstStyle/>
                    <a:p>
                      <a:r>
                        <a:rPr lang="en-US" dirty="0" err="1"/>
                        <a:t>Pontos</a:t>
                      </a:r>
                      <a:endParaRPr lang="en-US" dirty="0"/>
                    </a:p>
                  </a:txBody>
                  <a:tcPr/>
                </a:tc>
                <a:extLst>
                  <a:ext uri="{0D108BD9-81ED-4DB2-BD59-A6C34878D82A}">
                    <a16:rowId xmlns:a16="http://schemas.microsoft.com/office/drawing/2014/main" val="10000"/>
                  </a:ext>
                </a:extLst>
              </a:tr>
              <a:tr h="370840">
                <a:tc>
                  <a:txBody>
                    <a:bodyPr/>
                    <a:lstStyle/>
                    <a:p>
                      <a:r>
                        <a:rPr lang="en-US" dirty="0"/>
                        <a:t>1</a:t>
                      </a:r>
                    </a:p>
                  </a:txBody>
                  <a:tcPr/>
                </a:tc>
                <a:tc>
                  <a:txBody>
                    <a:bodyPr/>
                    <a:lstStyle/>
                    <a:p>
                      <a:r>
                        <a:rPr lang="en-US" dirty="0"/>
                        <a:t>100</a:t>
                      </a:r>
                    </a:p>
                  </a:txBody>
                  <a:tcPr/>
                </a:tc>
                <a:extLst>
                  <a:ext uri="{0D108BD9-81ED-4DB2-BD59-A6C34878D82A}">
                    <a16:rowId xmlns:a16="http://schemas.microsoft.com/office/drawing/2014/main" val="10001"/>
                  </a:ext>
                </a:extLst>
              </a:tr>
              <a:tr h="368459">
                <a:tc>
                  <a:txBody>
                    <a:bodyPr/>
                    <a:lstStyle/>
                    <a:p>
                      <a:r>
                        <a:rPr lang="en-US" dirty="0"/>
                        <a:t>2</a:t>
                      </a:r>
                    </a:p>
                  </a:txBody>
                  <a:tcPr/>
                </a:tc>
                <a:tc>
                  <a:txBody>
                    <a:bodyPr/>
                    <a:lstStyle/>
                    <a:p>
                      <a:r>
                        <a:rPr lang="en-US" dirty="0"/>
                        <a:t>80</a:t>
                      </a:r>
                    </a:p>
                  </a:txBody>
                  <a:tcPr/>
                </a:tc>
                <a:extLst>
                  <a:ext uri="{0D108BD9-81ED-4DB2-BD59-A6C34878D82A}">
                    <a16:rowId xmlns:a16="http://schemas.microsoft.com/office/drawing/2014/main" val="10002"/>
                  </a:ext>
                </a:extLst>
              </a:tr>
              <a:tr h="370840">
                <a:tc>
                  <a:txBody>
                    <a:bodyPr/>
                    <a:lstStyle/>
                    <a:p>
                      <a:r>
                        <a:rPr lang="en-US" dirty="0"/>
                        <a:t>3</a:t>
                      </a:r>
                    </a:p>
                  </a:txBody>
                  <a:tcPr/>
                </a:tc>
                <a:tc>
                  <a:txBody>
                    <a:bodyPr/>
                    <a:lstStyle/>
                    <a:p>
                      <a:r>
                        <a:rPr lang="en-US" dirty="0"/>
                        <a:t>60</a:t>
                      </a:r>
                    </a:p>
                  </a:txBody>
                  <a:tcPr/>
                </a:tc>
                <a:extLst>
                  <a:ext uri="{0D108BD9-81ED-4DB2-BD59-A6C34878D82A}">
                    <a16:rowId xmlns:a16="http://schemas.microsoft.com/office/drawing/2014/main" val="10003"/>
                  </a:ext>
                </a:extLst>
              </a:tr>
              <a:tr h="370840">
                <a:tc>
                  <a:txBody>
                    <a:bodyPr/>
                    <a:lstStyle/>
                    <a:p>
                      <a:r>
                        <a:rPr lang="en-US" dirty="0"/>
                        <a:t>4</a:t>
                      </a:r>
                    </a:p>
                  </a:txBody>
                  <a:tcPr/>
                </a:tc>
                <a:tc>
                  <a:txBody>
                    <a:bodyPr/>
                    <a:lstStyle/>
                    <a:p>
                      <a:r>
                        <a:rPr lang="en-US" dirty="0"/>
                        <a:t>40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3948244950"/>
      </p:ext>
    </p:extLst>
  </p:cSld>
  <p:clrMapOvr>
    <a:masterClrMapping/>
  </p:clrMapOvr>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Primavéria</a:t>
            </a:r>
            <a:r>
              <a:rPr lang="en-US" b="1" dirty="0"/>
              <a:t> – </a:t>
            </a:r>
            <a:r>
              <a:rPr lang="en-US" b="1" dirty="0" err="1"/>
              <a:t>Ordenar</a:t>
            </a:r>
            <a:r>
              <a:rPr lang="en-US" b="1" dirty="0"/>
              <a:t> </a:t>
            </a:r>
            <a:r>
              <a:rPr lang="en-US" b="1" dirty="0" err="1"/>
              <a:t>os</a:t>
            </a:r>
            <a:r>
              <a:rPr lang="en-US" b="1" dirty="0"/>
              <a:t> </a:t>
            </a:r>
            <a:r>
              <a:rPr lang="en-US" b="1" dirty="0" err="1"/>
              <a:t>livros</a:t>
            </a:r>
            <a:r>
              <a:rPr lang="en-US" b="1" dirty="0"/>
              <a:t> da </a:t>
            </a:r>
            <a:r>
              <a:rPr lang="en-US" b="1" dirty="0" err="1"/>
              <a:t>Bíblia</a:t>
            </a:r>
            <a:endParaRPr lang="en-US" b="1" dirty="0"/>
          </a:p>
        </p:txBody>
      </p:sp>
      <p:sp>
        <p:nvSpPr>
          <p:cNvPr id="3" name="Content Placeholder 2"/>
          <p:cNvSpPr>
            <a:spLocks noGrp="1"/>
          </p:cNvSpPr>
          <p:nvPr>
            <p:ph idx="1"/>
          </p:nvPr>
        </p:nvSpPr>
        <p:spPr/>
        <p:txBody>
          <a:bodyPr/>
          <a:lstStyle/>
          <a:p>
            <a:r>
              <a:rPr lang="en-US" dirty="0"/>
              <a:t>Toda a </a:t>
            </a:r>
            <a:r>
              <a:rPr lang="en-US" dirty="0" err="1"/>
              <a:t>Bíblia</a:t>
            </a:r>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2566174514"/>
              </p:ext>
            </p:extLst>
          </p:nvPr>
        </p:nvGraphicFramePr>
        <p:xfrm>
          <a:off x="457200" y="2552888"/>
          <a:ext cx="6096000" cy="1851819"/>
        </p:xfrm>
        <a:graphic>
          <a:graphicData uri="http://schemas.openxmlformats.org/drawingml/2006/table">
            <a:tbl>
              <a:tblPr firstRow="1" bandRow="1">
                <a:tableStyleId>{72833802-FEF1-4C79-8D5D-14CF1EAF98D9}</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err="1"/>
                        <a:t>Ordem</a:t>
                      </a:r>
                      <a:endParaRPr lang="en-US" dirty="0"/>
                    </a:p>
                  </a:txBody>
                  <a:tcPr/>
                </a:tc>
                <a:tc>
                  <a:txBody>
                    <a:bodyPr/>
                    <a:lstStyle/>
                    <a:p>
                      <a:r>
                        <a:rPr lang="en-US" dirty="0" err="1"/>
                        <a:t>Pontos</a:t>
                      </a:r>
                      <a:endParaRPr lang="en-US" dirty="0"/>
                    </a:p>
                  </a:txBody>
                  <a:tcPr/>
                </a:tc>
                <a:extLst>
                  <a:ext uri="{0D108BD9-81ED-4DB2-BD59-A6C34878D82A}">
                    <a16:rowId xmlns:a16="http://schemas.microsoft.com/office/drawing/2014/main" val="10000"/>
                  </a:ext>
                </a:extLst>
              </a:tr>
              <a:tr h="370840">
                <a:tc>
                  <a:txBody>
                    <a:bodyPr/>
                    <a:lstStyle/>
                    <a:p>
                      <a:r>
                        <a:rPr lang="en-US" dirty="0"/>
                        <a:t>1</a:t>
                      </a:r>
                    </a:p>
                  </a:txBody>
                  <a:tcPr/>
                </a:tc>
                <a:tc>
                  <a:txBody>
                    <a:bodyPr/>
                    <a:lstStyle/>
                    <a:p>
                      <a:r>
                        <a:rPr lang="en-US" dirty="0"/>
                        <a:t>125</a:t>
                      </a:r>
                    </a:p>
                  </a:txBody>
                  <a:tcPr/>
                </a:tc>
                <a:extLst>
                  <a:ext uri="{0D108BD9-81ED-4DB2-BD59-A6C34878D82A}">
                    <a16:rowId xmlns:a16="http://schemas.microsoft.com/office/drawing/2014/main" val="10001"/>
                  </a:ext>
                </a:extLst>
              </a:tr>
              <a:tr h="368459">
                <a:tc>
                  <a:txBody>
                    <a:bodyPr/>
                    <a:lstStyle/>
                    <a:p>
                      <a:r>
                        <a:rPr lang="en-US" dirty="0"/>
                        <a:t>2</a:t>
                      </a:r>
                    </a:p>
                  </a:txBody>
                  <a:tcPr/>
                </a:tc>
                <a:tc>
                  <a:txBody>
                    <a:bodyPr/>
                    <a:lstStyle/>
                    <a:p>
                      <a:r>
                        <a:rPr lang="en-US" dirty="0"/>
                        <a:t>100</a:t>
                      </a:r>
                    </a:p>
                  </a:txBody>
                  <a:tcPr/>
                </a:tc>
                <a:extLst>
                  <a:ext uri="{0D108BD9-81ED-4DB2-BD59-A6C34878D82A}">
                    <a16:rowId xmlns:a16="http://schemas.microsoft.com/office/drawing/2014/main" val="10002"/>
                  </a:ext>
                </a:extLst>
              </a:tr>
              <a:tr h="370840">
                <a:tc>
                  <a:txBody>
                    <a:bodyPr/>
                    <a:lstStyle/>
                    <a:p>
                      <a:r>
                        <a:rPr lang="en-US" dirty="0"/>
                        <a:t>3</a:t>
                      </a:r>
                    </a:p>
                  </a:txBody>
                  <a:tcPr/>
                </a:tc>
                <a:tc>
                  <a:txBody>
                    <a:bodyPr/>
                    <a:lstStyle/>
                    <a:p>
                      <a:r>
                        <a:rPr lang="en-US" dirty="0"/>
                        <a:t>75</a:t>
                      </a:r>
                    </a:p>
                  </a:txBody>
                  <a:tcPr/>
                </a:tc>
                <a:extLst>
                  <a:ext uri="{0D108BD9-81ED-4DB2-BD59-A6C34878D82A}">
                    <a16:rowId xmlns:a16="http://schemas.microsoft.com/office/drawing/2014/main" val="10003"/>
                  </a:ext>
                </a:extLst>
              </a:tr>
              <a:tr h="370840">
                <a:tc>
                  <a:txBody>
                    <a:bodyPr/>
                    <a:lstStyle/>
                    <a:p>
                      <a:r>
                        <a:rPr lang="en-US" dirty="0"/>
                        <a:t>4</a:t>
                      </a:r>
                    </a:p>
                  </a:txBody>
                  <a:tcPr/>
                </a:tc>
                <a:tc>
                  <a:txBody>
                    <a:bodyPr/>
                    <a:lstStyle/>
                    <a:p>
                      <a:r>
                        <a:rPr lang="en-US" dirty="0"/>
                        <a:t>50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732946193"/>
      </p:ext>
    </p:extLst>
  </p:cSld>
  <p:clrMapOvr>
    <a:masterClrMapping/>
  </p:clrMapOvr>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918683" y="1666733"/>
            <a:ext cx="1643374" cy="369332"/>
          </a:xfrm>
          <a:prstGeom prst="rect">
            <a:avLst/>
          </a:prstGeom>
          <a:noFill/>
        </p:spPr>
        <p:txBody>
          <a:bodyPr wrap="none" rtlCol="0">
            <a:spAutoFit/>
          </a:bodyPr>
          <a:lstStyle/>
          <a:p>
            <a:r>
              <a:rPr lang="en-US" dirty="0">
                <a:solidFill>
                  <a:srgbClr val="A6A6A6"/>
                </a:solidFill>
                <a:latin typeface="Comic Sans MS"/>
                <a:cs typeface="Comic Sans MS"/>
              </a:rPr>
              <a:t>Verano</a:t>
            </a:r>
            <a:r>
              <a:rPr lang="en-US" dirty="0">
                <a:latin typeface="Comic Sans MS"/>
                <a:cs typeface="Comic Sans MS"/>
              </a:rPr>
              <a:t> </a:t>
            </a:r>
            <a:r>
              <a:rPr lang="en-US" dirty="0">
                <a:solidFill>
                  <a:srgbClr val="A6A6A6"/>
                </a:solidFill>
                <a:latin typeface="Comic Sans MS"/>
                <a:cs typeface="Comic Sans MS"/>
              </a:rPr>
              <a:t>Beach</a:t>
            </a:r>
          </a:p>
        </p:txBody>
      </p:sp>
      <p:sp>
        <p:nvSpPr>
          <p:cNvPr id="9" name="TextBox 8"/>
          <p:cNvSpPr txBox="1"/>
          <p:nvPr/>
        </p:nvSpPr>
        <p:spPr>
          <a:xfrm rot="305478">
            <a:off x="5311615" y="2476117"/>
            <a:ext cx="1699616" cy="369332"/>
          </a:xfrm>
          <a:prstGeom prst="rect">
            <a:avLst/>
          </a:prstGeom>
          <a:noFill/>
        </p:spPr>
        <p:txBody>
          <a:bodyPr wrap="none" rtlCol="0">
            <a:spAutoFit/>
          </a:bodyPr>
          <a:lstStyle/>
          <a:p>
            <a:r>
              <a:rPr lang="en-US" dirty="0" err="1">
                <a:solidFill>
                  <a:srgbClr val="A6A6A6"/>
                </a:solidFill>
                <a:latin typeface="Comic Sans MS"/>
                <a:cs typeface="Comic Sans MS"/>
              </a:rPr>
              <a:t>Outono</a:t>
            </a:r>
            <a:r>
              <a:rPr lang="en-US" dirty="0">
                <a:latin typeface="Comic Sans MS"/>
                <a:cs typeface="Comic Sans MS"/>
              </a:rPr>
              <a:t> </a:t>
            </a:r>
            <a:r>
              <a:rPr lang="en-US" dirty="0">
                <a:solidFill>
                  <a:srgbClr val="A6A6A6"/>
                </a:solidFill>
                <a:latin typeface="Comic Sans MS"/>
                <a:cs typeface="Comic Sans MS"/>
              </a:rPr>
              <a:t>do</a:t>
            </a:r>
            <a:r>
              <a:rPr lang="en-US" dirty="0">
                <a:latin typeface="Comic Sans MS"/>
                <a:cs typeface="Comic Sans MS"/>
              </a:rPr>
              <a:t> </a:t>
            </a:r>
            <a:r>
              <a:rPr lang="en-US" dirty="0" err="1">
                <a:solidFill>
                  <a:srgbClr val="A6A6A6"/>
                </a:solidFill>
                <a:latin typeface="Comic Sans MS"/>
                <a:cs typeface="Comic Sans MS"/>
              </a:rPr>
              <a:t>Sul</a:t>
            </a:r>
            <a:endParaRPr lang="en-US" dirty="0">
              <a:solidFill>
                <a:srgbClr val="A6A6A6"/>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36527789"/>
      </p:ext>
    </p:extLst>
  </p:cSld>
  <p:clrMapOvr>
    <a:masterClrMapping/>
  </p:clrMapOvr>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p:cNvSpPr txBox="1"/>
          <p:nvPr/>
        </p:nvSpPr>
        <p:spPr>
          <a:xfrm rot="305478">
            <a:off x="5311615" y="2476117"/>
            <a:ext cx="1699616" cy="369332"/>
          </a:xfrm>
          <a:prstGeom prst="rect">
            <a:avLst/>
          </a:prstGeom>
          <a:noFill/>
        </p:spPr>
        <p:txBody>
          <a:bodyPr wrap="none" rtlCol="0">
            <a:spAutoFit/>
          </a:bodyPr>
          <a:lstStyle/>
          <a:p>
            <a:r>
              <a:rPr lang="en-US" dirty="0" err="1">
                <a:solidFill>
                  <a:srgbClr val="A6A6A6"/>
                </a:solidFill>
                <a:latin typeface="Comic Sans MS"/>
                <a:cs typeface="Comic Sans MS"/>
              </a:rPr>
              <a:t>Outono</a:t>
            </a:r>
            <a:r>
              <a:rPr lang="en-US" dirty="0">
                <a:latin typeface="Comic Sans MS"/>
                <a:cs typeface="Comic Sans MS"/>
              </a:rPr>
              <a:t> </a:t>
            </a:r>
            <a:r>
              <a:rPr lang="en-US" dirty="0">
                <a:solidFill>
                  <a:srgbClr val="A6A6A6"/>
                </a:solidFill>
                <a:latin typeface="Comic Sans MS"/>
                <a:cs typeface="Comic Sans MS"/>
              </a:rPr>
              <a:t>do</a:t>
            </a:r>
            <a:r>
              <a:rPr lang="en-US" dirty="0">
                <a:latin typeface="Comic Sans MS"/>
                <a:cs typeface="Comic Sans MS"/>
              </a:rPr>
              <a:t> </a:t>
            </a:r>
            <a:r>
              <a:rPr lang="en-US" dirty="0" err="1">
                <a:solidFill>
                  <a:srgbClr val="A6A6A6"/>
                </a:solidFill>
                <a:latin typeface="Comic Sans MS"/>
                <a:cs typeface="Comic Sans MS"/>
              </a:rPr>
              <a:t>Sul</a:t>
            </a:r>
            <a:endParaRPr lang="en-US" dirty="0">
              <a:solidFill>
                <a:srgbClr val="A6A6A6"/>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147542794"/>
      </p:ext>
    </p:extLst>
  </p:cSld>
  <p:clrMapOvr>
    <a:masterClrMapping/>
  </p:clrMapOvr>
  <mc:AlternateContent xmlns:mc="http://schemas.openxmlformats.org/markup-compatibility/2006" xmlns:p14="http://schemas.microsoft.com/office/powerpoint/2010/main">
    <mc:Choice Requires="p14">
      <p:transition spd="slow" p14:dur="2000">
        <p:strips dir="ld"/>
      </p:transition>
    </mc:Choice>
    <mc:Fallback xmlns="">
      <p:transition xmlns:p14="http://schemas.microsoft.com/office/powerpoint/2010/main" spd="slow">
        <p:strips dir="ld"/>
      </p:transition>
    </mc:Fallback>
  </mc:AlternateContent>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Verano Beach - </a:t>
            </a:r>
            <a:r>
              <a:rPr lang="en-US" b="1" dirty="0" err="1"/>
              <a:t>Desafio</a:t>
            </a:r>
            <a:r>
              <a:rPr lang="en-US" b="1" dirty="0"/>
              <a:t> n</a:t>
            </a:r>
            <a:r>
              <a:rPr lang="en-US" b="1" baseline="30000" dirty="0"/>
              <a:t>o</a:t>
            </a:r>
            <a:r>
              <a:rPr lang="en-US" b="1" dirty="0"/>
              <a:t> 3</a:t>
            </a:r>
          </a:p>
        </p:txBody>
      </p:sp>
      <p:sp>
        <p:nvSpPr>
          <p:cNvPr id="3" name="Content Placeholder 2"/>
          <p:cNvSpPr>
            <a:spLocks noGrp="1"/>
          </p:cNvSpPr>
          <p:nvPr>
            <p:ph idx="1"/>
          </p:nvPr>
        </p:nvSpPr>
        <p:spPr/>
        <p:txBody>
          <a:bodyPr>
            <a:normAutofit/>
          </a:bodyPr>
          <a:lstStyle/>
          <a:p>
            <a:r>
              <a:rPr lang="en-US" dirty="0" err="1"/>
              <a:t>Qual</a:t>
            </a:r>
            <a:r>
              <a:rPr lang="en-US" dirty="0"/>
              <a:t> o </a:t>
            </a:r>
            <a:r>
              <a:rPr lang="en-US" dirty="0" err="1"/>
              <a:t>Livro</a:t>
            </a:r>
            <a:r>
              <a:rPr lang="en-US" dirty="0"/>
              <a:t> da </a:t>
            </a:r>
            <a:r>
              <a:rPr lang="en-US" dirty="0" err="1"/>
              <a:t>Bíblia</a:t>
            </a:r>
            <a:r>
              <a:rPr lang="en-US" dirty="0"/>
              <a:t> </a:t>
            </a:r>
            <a:r>
              <a:rPr lang="en-US" dirty="0" err="1"/>
              <a:t>onde</a:t>
            </a:r>
            <a:r>
              <a:rPr lang="en-US" dirty="0"/>
              <a:t> </a:t>
            </a:r>
            <a:r>
              <a:rPr lang="en-US" dirty="0" err="1"/>
              <a:t>é</a:t>
            </a:r>
            <a:r>
              <a:rPr lang="en-US" dirty="0"/>
              <a:t> </a:t>
            </a:r>
            <a:r>
              <a:rPr lang="en-US" dirty="0" err="1"/>
              <a:t>encontrada</a:t>
            </a:r>
            <a:r>
              <a:rPr lang="en-US" dirty="0"/>
              <a:t> a </a:t>
            </a:r>
            <a:r>
              <a:rPr lang="en-US" dirty="0" err="1"/>
              <a:t>história</a:t>
            </a:r>
            <a:r>
              <a:rPr lang="en-US" dirty="0"/>
              <a:t> dos </a:t>
            </a:r>
            <a:r>
              <a:rPr lang="en-US" dirty="0" err="1"/>
              <a:t>seguintes</a:t>
            </a:r>
            <a:r>
              <a:rPr lang="en-US" dirty="0"/>
              <a:t> </a:t>
            </a:r>
            <a:r>
              <a:rPr lang="en-US" dirty="0" err="1"/>
              <a:t>personagens</a:t>
            </a:r>
            <a:r>
              <a:rPr lang="en-US" dirty="0"/>
              <a:t> </a:t>
            </a:r>
            <a:r>
              <a:rPr lang="en-US" dirty="0" err="1"/>
              <a:t>Bíblicos</a:t>
            </a:r>
            <a:endParaRPr lang="pt-BR" dirty="0"/>
          </a:p>
          <a:p>
            <a:pPr marL="0" indent="0">
              <a:buNone/>
            </a:pPr>
            <a:endParaRPr lang="en-US" dirty="0"/>
          </a:p>
          <a:p>
            <a:pPr marL="0" indent="0">
              <a:buNone/>
            </a:pPr>
            <a:r>
              <a:rPr lang="en-US" dirty="0"/>
              <a:t> </a:t>
            </a:r>
            <a:endParaRPr lang="pt-BR" dirty="0"/>
          </a:p>
          <a:p>
            <a:pPr marL="0" indent="0">
              <a:buNone/>
            </a:pPr>
            <a:endParaRPr lang="en-US" sz="2600" i="1" dirty="0"/>
          </a:p>
        </p:txBody>
      </p:sp>
      <p:graphicFrame>
        <p:nvGraphicFramePr>
          <p:cNvPr id="4" name="Table 3"/>
          <p:cNvGraphicFramePr>
            <a:graphicFrameLocks noGrp="1"/>
          </p:cNvGraphicFramePr>
          <p:nvPr>
            <p:extLst>
              <p:ext uri="{D42A27DB-BD31-4B8C-83A1-F6EECF244321}">
                <p14:modId xmlns:p14="http://schemas.microsoft.com/office/powerpoint/2010/main" val="870640128"/>
              </p:ext>
            </p:extLst>
          </p:nvPr>
        </p:nvGraphicFramePr>
        <p:xfrm>
          <a:off x="742497" y="3073852"/>
          <a:ext cx="6096000" cy="2225040"/>
        </p:xfrm>
        <a:graphic>
          <a:graphicData uri="http://schemas.openxmlformats.org/drawingml/2006/table">
            <a:tbl>
              <a:tblPr firstRow="1" bandRow="1">
                <a:tableStyleId>{BC89EF96-8CEA-46FF-86C4-4CE0E7609802}</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err="1"/>
                        <a:t>Personagem</a:t>
                      </a:r>
                      <a:endParaRPr lang="en-US" dirty="0"/>
                    </a:p>
                  </a:txBody>
                  <a:tcPr/>
                </a:tc>
                <a:tc>
                  <a:txBody>
                    <a:bodyPr/>
                    <a:lstStyle/>
                    <a:p>
                      <a:r>
                        <a:rPr lang="en-US" dirty="0" err="1"/>
                        <a:t>Livro</a:t>
                      </a:r>
                      <a:endParaRPr lang="en-US" dirty="0"/>
                    </a:p>
                  </a:txBody>
                  <a:tcPr/>
                </a:tc>
                <a:extLst>
                  <a:ext uri="{0D108BD9-81ED-4DB2-BD59-A6C34878D82A}">
                    <a16:rowId xmlns:a16="http://schemas.microsoft.com/office/drawing/2014/main" val="10000"/>
                  </a:ext>
                </a:extLst>
              </a:tr>
              <a:tr h="370840">
                <a:tc>
                  <a:txBody>
                    <a:bodyPr/>
                    <a:lstStyle/>
                    <a:p>
                      <a:pPr algn="just">
                        <a:lnSpc>
                          <a:spcPct val="150000"/>
                        </a:lnSpc>
                        <a:spcBef>
                          <a:spcPts val="1200"/>
                        </a:spcBef>
                        <a:spcAft>
                          <a:spcPts val="1200"/>
                        </a:spcAft>
                      </a:pPr>
                      <a:r>
                        <a:rPr lang="en-US" sz="1600" dirty="0" err="1">
                          <a:effectLst/>
                        </a:rPr>
                        <a:t>Absalão</a:t>
                      </a:r>
                      <a:endParaRPr lang="pt-BR" sz="1600" dirty="0">
                        <a:effectLst/>
                        <a:latin typeface="Helvetica"/>
                        <a:ea typeface="ＭＳ 明朝"/>
                        <a:cs typeface="Times New Roman"/>
                      </a:endParaRPr>
                    </a:p>
                  </a:txBody>
                  <a:tcPr marL="68580" marR="68580" marT="0" marB="0"/>
                </a:tc>
                <a:tc>
                  <a:txBody>
                    <a:bodyPr/>
                    <a:lstStyle/>
                    <a:p>
                      <a:endParaRPr lang="en-US"/>
                    </a:p>
                  </a:txBody>
                  <a:tcPr/>
                </a:tc>
                <a:extLst>
                  <a:ext uri="{0D108BD9-81ED-4DB2-BD59-A6C34878D82A}">
                    <a16:rowId xmlns:a16="http://schemas.microsoft.com/office/drawing/2014/main" val="10001"/>
                  </a:ext>
                </a:extLst>
              </a:tr>
              <a:tr h="370840">
                <a:tc>
                  <a:txBody>
                    <a:bodyPr/>
                    <a:lstStyle/>
                    <a:p>
                      <a:pPr algn="just">
                        <a:lnSpc>
                          <a:spcPct val="150000"/>
                        </a:lnSpc>
                        <a:spcBef>
                          <a:spcPts val="1200"/>
                        </a:spcBef>
                        <a:spcAft>
                          <a:spcPts val="1200"/>
                        </a:spcAft>
                      </a:pPr>
                      <a:r>
                        <a:rPr lang="en-US" sz="1600" dirty="0" err="1">
                          <a:effectLst/>
                        </a:rPr>
                        <a:t>Débora</a:t>
                      </a:r>
                      <a:endParaRPr lang="pt-BR" sz="1600" dirty="0">
                        <a:effectLst/>
                        <a:latin typeface="Helvetica"/>
                        <a:ea typeface="ＭＳ 明朝"/>
                        <a:cs typeface="Times New Roman"/>
                      </a:endParaRPr>
                    </a:p>
                  </a:txBody>
                  <a:tcPr marL="68580" marR="68580" marT="0" marB="0"/>
                </a:tc>
                <a:tc>
                  <a:txBody>
                    <a:bodyPr/>
                    <a:lstStyle/>
                    <a:p>
                      <a:endParaRPr lang="en-US"/>
                    </a:p>
                  </a:txBody>
                  <a:tcPr/>
                </a:tc>
                <a:extLst>
                  <a:ext uri="{0D108BD9-81ED-4DB2-BD59-A6C34878D82A}">
                    <a16:rowId xmlns:a16="http://schemas.microsoft.com/office/drawing/2014/main" val="10002"/>
                  </a:ext>
                </a:extLst>
              </a:tr>
              <a:tr h="370840">
                <a:tc>
                  <a:txBody>
                    <a:bodyPr/>
                    <a:lstStyle/>
                    <a:p>
                      <a:pPr algn="just">
                        <a:lnSpc>
                          <a:spcPct val="150000"/>
                        </a:lnSpc>
                        <a:spcBef>
                          <a:spcPts val="1200"/>
                        </a:spcBef>
                        <a:spcAft>
                          <a:spcPts val="1200"/>
                        </a:spcAft>
                      </a:pPr>
                      <a:r>
                        <a:rPr lang="en-US" sz="1600" dirty="0" err="1">
                          <a:effectLst/>
                        </a:rPr>
                        <a:t>Natã</a:t>
                      </a:r>
                      <a:endParaRPr lang="pt-BR" sz="1600" dirty="0">
                        <a:effectLst/>
                        <a:latin typeface="Helvetica"/>
                        <a:ea typeface="ＭＳ 明朝"/>
                        <a:cs typeface="Times New Roman"/>
                      </a:endParaRPr>
                    </a:p>
                  </a:txBody>
                  <a:tcPr marL="68580" marR="68580" marT="0" marB="0"/>
                </a:tc>
                <a:tc>
                  <a:txBody>
                    <a:bodyPr/>
                    <a:lstStyle/>
                    <a:p>
                      <a:endParaRPr lang="en-US" dirty="0"/>
                    </a:p>
                  </a:txBody>
                  <a:tcPr/>
                </a:tc>
                <a:extLst>
                  <a:ext uri="{0D108BD9-81ED-4DB2-BD59-A6C34878D82A}">
                    <a16:rowId xmlns:a16="http://schemas.microsoft.com/office/drawing/2014/main" val="10003"/>
                  </a:ext>
                </a:extLst>
              </a:tr>
              <a:tr h="370840">
                <a:tc>
                  <a:txBody>
                    <a:bodyPr/>
                    <a:lstStyle/>
                    <a:p>
                      <a:pPr algn="just">
                        <a:lnSpc>
                          <a:spcPct val="150000"/>
                        </a:lnSpc>
                        <a:spcBef>
                          <a:spcPts val="1200"/>
                        </a:spcBef>
                        <a:spcAft>
                          <a:spcPts val="1200"/>
                        </a:spcAft>
                      </a:pPr>
                      <a:r>
                        <a:rPr lang="en-US" sz="1600">
                          <a:effectLst/>
                        </a:rPr>
                        <a:t>Jonas</a:t>
                      </a:r>
                      <a:endParaRPr lang="pt-BR" sz="1600">
                        <a:effectLst/>
                        <a:latin typeface="Helvetica"/>
                        <a:ea typeface="ＭＳ 明朝"/>
                        <a:cs typeface="Times New Roman"/>
                      </a:endParaRPr>
                    </a:p>
                  </a:txBody>
                  <a:tcPr marL="68580" marR="68580" marT="0" marB="0"/>
                </a:tc>
                <a:tc>
                  <a:txBody>
                    <a:bodyPr/>
                    <a:lstStyle/>
                    <a:p>
                      <a:endParaRPr lang="en-US" dirty="0"/>
                    </a:p>
                  </a:txBody>
                  <a:tcPr/>
                </a:tc>
                <a:extLst>
                  <a:ext uri="{0D108BD9-81ED-4DB2-BD59-A6C34878D82A}">
                    <a16:rowId xmlns:a16="http://schemas.microsoft.com/office/drawing/2014/main" val="10004"/>
                  </a:ext>
                </a:extLst>
              </a:tr>
              <a:tr h="370840">
                <a:tc>
                  <a:txBody>
                    <a:bodyPr/>
                    <a:lstStyle/>
                    <a:p>
                      <a:pPr algn="just">
                        <a:lnSpc>
                          <a:spcPct val="150000"/>
                        </a:lnSpc>
                        <a:spcBef>
                          <a:spcPts val="1200"/>
                        </a:spcBef>
                        <a:spcAft>
                          <a:spcPts val="1200"/>
                        </a:spcAft>
                      </a:pPr>
                      <a:r>
                        <a:rPr lang="en-US" sz="1600" dirty="0" err="1">
                          <a:effectLst/>
                        </a:rPr>
                        <a:t>Sansão</a:t>
                      </a:r>
                      <a:endParaRPr lang="pt-BR" sz="1600" dirty="0">
                        <a:effectLst/>
                        <a:latin typeface="Helvetica"/>
                        <a:ea typeface="ＭＳ 明朝"/>
                        <a:cs typeface="Times New Roman"/>
                      </a:endParaRPr>
                    </a:p>
                  </a:txBody>
                  <a:tcPr marL="68580" marR="68580" marT="0" marB="0"/>
                </a:tc>
                <a:tc>
                  <a:txBody>
                    <a:bodyPr/>
                    <a:lstStyle/>
                    <a:p>
                      <a:endParaRPr lang="en-US" dirty="0"/>
                    </a:p>
                  </a:txBody>
                  <a:tcPr/>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3430685488"/>
      </p:ext>
    </p:extLst>
  </p:cSld>
  <p:clrMapOvr>
    <a:masterClrMapping/>
  </p:clrMapOvr>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Verano Beach - </a:t>
            </a:r>
            <a:r>
              <a:rPr lang="en-US" b="1" dirty="0" err="1"/>
              <a:t>Tesouro</a:t>
            </a:r>
            <a:r>
              <a:rPr lang="en-US" b="1" dirty="0"/>
              <a:t> n</a:t>
            </a:r>
            <a:r>
              <a:rPr lang="en-US" sz="4800" b="1" baseline="30000" dirty="0"/>
              <a:t>o</a:t>
            </a:r>
            <a:r>
              <a:rPr lang="en-US" b="1" dirty="0"/>
              <a:t> 2</a:t>
            </a:r>
          </a:p>
        </p:txBody>
      </p:sp>
      <p:sp>
        <p:nvSpPr>
          <p:cNvPr id="3" name="Content Placeholder 2"/>
          <p:cNvSpPr>
            <a:spLocks noGrp="1"/>
          </p:cNvSpPr>
          <p:nvPr>
            <p:ph idx="1"/>
          </p:nvPr>
        </p:nvSpPr>
        <p:spPr/>
        <p:txBody>
          <a:bodyPr/>
          <a:lstStyle/>
          <a:p>
            <a:r>
              <a:rPr lang="en-US" dirty="0" err="1"/>
              <a:t>Quando</a:t>
            </a:r>
            <a:r>
              <a:rPr lang="en-US" dirty="0"/>
              <a:t> </a:t>
            </a:r>
            <a:r>
              <a:rPr lang="en-US" dirty="0" err="1"/>
              <a:t>quis</a:t>
            </a:r>
            <a:r>
              <a:rPr lang="en-US" dirty="0"/>
              <a:t> me </a:t>
            </a:r>
            <a:r>
              <a:rPr lang="en-US" dirty="0" err="1"/>
              <a:t>refrescar</a:t>
            </a:r>
            <a:r>
              <a:rPr lang="en-US" dirty="0"/>
              <a:t> um </a:t>
            </a:r>
            <a:r>
              <a:rPr lang="en-US" dirty="0" err="1"/>
              <a:t>pouco</a:t>
            </a:r>
            <a:r>
              <a:rPr lang="en-US" dirty="0"/>
              <a:t>, </a:t>
            </a:r>
            <a:r>
              <a:rPr lang="en-US" dirty="0" err="1"/>
              <a:t>mais</a:t>
            </a:r>
            <a:r>
              <a:rPr lang="en-US" dirty="0"/>
              <a:t> </a:t>
            </a:r>
            <a:r>
              <a:rPr lang="en-US" dirty="0" err="1"/>
              <a:t>adiante</a:t>
            </a:r>
            <a:r>
              <a:rPr lang="en-US" dirty="0"/>
              <a:t> </a:t>
            </a:r>
            <a:r>
              <a:rPr lang="en-US" dirty="0" err="1"/>
              <a:t>algo</a:t>
            </a:r>
            <a:r>
              <a:rPr lang="en-US" dirty="0"/>
              <a:t> </a:t>
            </a:r>
            <a:r>
              <a:rPr lang="en-US" dirty="0" err="1"/>
              <a:t>mais</a:t>
            </a:r>
            <a:r>
              <a:rPr lang="en-US" dirty="0"/>
              <a:t> </a:t>
            </a:r>
            <a:r>
              <a:rPr lang="en-US" dirty="0" err="1"/>
              <a:t>luzente</a:t>
            </a:r>
            <a:r>
              <a:rPr lang="en-US" dirty="0"/>
              <a:t> me </a:t>
            </a:r>
            <a:r>
              <a:rPr lang="en-US" dirty="0" err="1"/>
              <a:t>chamou</a:t>
            </a:r>
            <a:r>
              <a:rPr lang="en-US" dirty="0"/>
              <a:t> a </a:t>
            </a:r>
            <a:r>
              <a:rPr lang="en-US" dirty="0" err="1"/>
              <a:t>atenção</a:t>
            </a:r>
            <a:endParaRPr lang="en-US" dirty="0"/>
          </a:p>
        </p:txBody>
      </p:sp>
    </p:spTree>
    <p:extLst>
      <p:ext uri="{BB962C8B-B14F-4D97-AF65-F5344CB8AC3E}">
        <p14:creationId xmlns:p14="http://schemas.microsoft.com/office/powerpoint/2010/main" val="223483041"/>
      </p:ext>
    </p:extLst>
  </p:cSld>
  <p:clrMapOvr>
    <a:masterClrMapping/>
  </p:clrMapOvr>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a:t>Verano Beach - </a:t>
            </a:r>
            <a:r>
              <a:rPr lang="en-US" b="1" dirty="0" err="1"/>
              <a:t>Desafio</a:t>
            </a:r>
            <a:r>
              <a:rPr lang="en-US" b="1" dirty="0"/>
              <a:t> n</a:t>
            </a:r>
            <a:r>
              <a:rPr lang="en-US" b="1" baseline="30000" dirty="0"/>
              <a:t>o</a:t>
            </a:r>
            <a:r>
              <a:rPr lang="en-US" b="1" dirty="0"/>
              <a:t> 4</a:t>
            </a:r>
          </a:p>
        </p:txBody>
      </p:sp>
      <p:sp>
        <p:nvSpPr>
          <p:cNvPr id="3" name="Content Placeholder 2"/>
          <p:cNvSpPr>
            <a:spLocks noGrp="1"/>
          </p:cNvSpPr>
          <p:nvPr>
            <p:ph idx="1"/>
          </p:nvPr>
        </p:nvSpPr>
        <p:spPr/>
        <p:txBody>
          <a:bodyPr>
            <a:normAutofit/>
          </a:bodyPr>
          <a:lstStyle/>
          <a:p>
            <a:r>
              <a:rPr lang="en-US" dirty="0" err="1"/>
              <a:t>Passe</a:t>
            </a:r>
            <a:r>
              <a:rPr lang="en-US" dirty="0"/>
              <a:t> a </a:t>
            </a:r>
            <a:r>
              <a:rPr lang="en-US" dirty="0" err="1"/>
              <a:t>referência</a:t>
            </a:r>
            <a:r>
              <a:rPr lang="en-US" dirty="0"/>
              <a:t> </a:t>
            </a:r>
            <a:r>
              <a:rPr lang="en-US" dirty="0" err="1"/>
              <a:t>Bíblica</a:t>
            </a:r>
            <a:r>
              <a:rPr lang="en-US" dirty="0"/>
              <a:t> </a:t>
            </a:r>
            <a:r>
              <a:rPr lang="en-US" dirty="0" err="1"/>
              <a:t>exata</a:t>
            </a:r>
            <a:r>
              <a:rPr lang="en-US" dirty="0"/>
              <a:t>:</a:t>
            </a:r>
            <a:endParaRPr lang="pt-BR" dirty="0"/>
          </a:p>
          <a:p>
            <a:pPr marL="0" indent="0">
              <a:buNone/>
            </a:pPr>
            <a:r>
              <a:rPr lang="pt-BR" i="1" dirty="0"/>
              <a:t>Se com a tua boca confessares a Jesus como Senhor, e em teu  coração creres, que Deus o ressuscitou dentre os mortos, serás salvo. Porque com o coração se crê para justiça, e com a boca se confessa a respeito da salvação</a:t>
            </a:r>
            <a:r>
              <a:rPr lang="en-US" i="1" dirty="0"/>
              <a:t>. __________________</a:t>
            </a:r>
            <a:endParaRPr lang="pt-BR" i="1" dirty="0"/>
          </a:p>
          <a:p>
            <a:pPr marL="0" indent="0">
              <a:buNone/>
            </a:pPr>
            <a:endParaRPr lang="en-US" dirty="0"/>
          </a:p>
          <a:p>
            <a:pPr marL="0" indent="0">
              <a:buNone/>
            </a:pPr>
            <a:r>
              <a:rPr lang="en-US" dirty="0"/>
              <a:t> </a:t>
            </a:r>
            <a:endParaRPr lang="pt-BR" dirty="0"/>
          </a:p>
          <a:p>
            <a:pPr marL="0" indent="0">
              <a:buNone/>
            </a:pPr>
            <a:endParaRPr lang="en-US" sz="2600" i="1" dirty="0"/>
          </a:p>
        </p:txBody>
      </p:sp>
    </p:spTree>
    <p:extLst>
      <p:ext uri="{BB962C8B-B14F-4D97-AF65-F5344CB8AC3E}">
        <p14:creationId xmlns:p14="http://schemas.microsoft.com/office/powerpoint/2010/main" val="273272914"/>
      </p:ext>
    </p:extLst>
  </p:cSld>
  <p:clrMapOvr>
    <a:masterClrMapping/>
  </p:clrMapOvr>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a:t>Verano Beach – </a:t>
            </a:r>
            <a:r>
              <a:rPr lang="en-US" b="1" dirty="0" err="1"/>
              <a:t>Marcha</a:t>
            </a:r>
            <a:r>
              <a:rPr lang="en-US" b="1" dirty="0"/>
              <a:t> dos </a:t>
            </a:r>
            <a:r>
              <a:rPr lang="en-US" b="1" dirty="0" err="1"/>
              <a:t>Pilares</a:t>
            </a:r>
            <a:endParaRPr lang="en-US" b="1" dirty="0"/>
          </a:p>
        </p:txBody>
      </p:sp>
      <p:sp>
        <p:nvSpPr>
          <p:cNvPr id="3" name="Content Placeholder 2"/>
          <p:cNvSpPr>
            <a:spLocks noGrp="1"/>
          </p:cNvSpPr>
          <p:nvPr>
            <p:ph idx="1"/>
          </p:nvPr>
        </p:nvSpPr>
        <p:spPr>
          <a:xfrm>
            <a:off x="1781503" y="2133599"/>
            <a:ext cx="7076747" cy="2400249"/>
          </a:xfrm>
        </p:spPr>
        <p:txBody>
          <a:bodyPr>
            <a:normAutofit fontScale="85000" lnSpcReduction="20000"/>
          </a:bodyPr>
          <a:lstStyle/>
          <a:p>
            <a:pPr marL="0" indent="0">
              <a:buNone/>
            </a:pPr>
            <a:r>
              <a:rPr lang="en-US" sz="2800" dirty="0" err="1"/>
              <a:t>Percorrer</a:t>
            </a:r>
            <a:r>
              <a:rPr lang="en-US" sz="2800" dirty="0"/>
              <a:t> o </a:t>
            </a:r>
            <a:r>
              <a:rPr lang="en-US" sz="2800" dirty="0" err="1"/>
              <a:t>trajeto</a:t>
            </a:r>
            <a:r>
              <a:rPr lang="en-US" sz="2800" dirty="0"/>
              <a:t> no campo no </a:t>
            </a:r>
            <a:r>
              <a:rPr lang="en-US" sz="2800" dirty="0" err="1"/>
              <a:t>menor</a:t>
            </a:r>
            <a:r>
              <a:rPr lang="en-US" sz="2800" dirty="0"/>
              <a:t> tempo </a:t>
            </a:r>
            <a:r>
              <a:rPr lang="en-US" sz="2800" dirty="0" err="1"/>
              <a:t>possível</a:t>
            </a:r>
            <a:endParaRPr lang="en-US" sz="2800" dirty="0"/>
          </a:p>
          <a:p>
            <a:pPr marL="0" indent="0">
              <a:buNone/>
            </a:pPr>
            <a:r>
              <a:rPr lang="en-US" sz="2800" dirty="0"/>
              <a:t>	- 4 </a:t>
            </a:r>
            <a:r>
              <a:rPr lang="en-US" sz="2800" dirty="0" err="1"/>
              <a:t>jogadores</a:t>
            </a:r>
            <a:r>
              <a:rPr lang="en-US" sz="2800" dirty="0"/>
              <a:t> </a:t>
            </a:r>
            <a:r>
              <a:rPr lang="en-US" sz="2800" dirty="0" err="1"/>
              <a:t>por</a:t>
            </a:r>
            <a:r>
              <a:rPr lang="en-US" sz="2800" dirty="0"/>
              <a:t> </a:t>
            </a:r>
            <a:r>
              <a:rPr lang="en-US" sz="2800" dirty="0" err="1"/>
              <a:t>equipe</a:t>
            </a:r>
            <a:r>
              <a:rPr lang="en-US" sz="2800" dirty="0"/>
              <a:t> com as </a:t>
            </a:r>
            <a:r>
              <a:rPr lang="en-US" sz="2800" dirty="0" err="1"/>
              <a:t>pernas</a:t>
            </a:r>
            <a:r>
              <a:rPr lang="en-US" sz="2800" dirty="0"/>
              <a:t> </a:t>
            </a:r>
            <a:r>
              <a:rPr lang="en-US" sz="2800" dirty="0" err="1"/>
              <a:t>atadas</a:t>
            </a:r>
            <a:r>
              <a:rPr lang="en-US" sz="2800" dirty="0"/>
              <a:t> um </a:t>
            </a:r>
            <a:r>
              <a:rPr lang="en-US" sz="2800" dirty="0" err="1"/>
              <a:t>ao</a:t>
            </a:r>
            <a:r>
              <a:rPr lang="en-US" sz="2800" dirty="0"/>
              <a:t> outro</a:t>
            </a:r>
          </a:p>
          <a:p>
            <a:pPr marL="0" indent="0">
              <a:buNone/>
            </a:pPr>
            <a:r>
              <a:rPr lang="en-US" sz="2800" dirty="0"/>
              <a:t>	- </a:t>
            </a:r>
            <a:r>
              <a:rPr lang="en-US" sz="2800" dirty="0" err="1"/>
              <a:t>cada</a:t>
            </a:r>
            <a:r>
              <a:rPr lang="en-US" sz="2800" dirty="0"/>
              <a:t> </a:t>
            </a:r>
            <a:r>
              <a:rPr lang="en-US" sz="2800" dirty="0" err="1"/>
              <a:t>bexiga</a:t>
            </a:r>
            <a:r>
              <a:rPr lang="en-US" sz="2800" dirty="0"/>
              <a:t> </a:t>
            </a:r>
            <a:r>
              <a:rPr lang="en-US" sz="2800" dirty="0" err="1"/>
              <a:t>estourada</a:t>
            </a:r>
            <a:r>
              <a:rPr lang="en-US" sz="2800" dirty="0"/>
              <a:t> </a:t>
            </a:r>
            <a:r>
              <a:rPr lang="en-US" sz="2800" dirty="0" err="1"/>
              <a:t>conta</a:t>
            </a:r>
            <a:r>
              <a:rPr lang="en-US" sz="2800" dirty="0"/>
              <a:t> 1 </a:t>
            </a:r>
            <a:r>
              <a:rPr lang="en-US" sz="2800" dirty="0" err="1"/>
              <a:t>minuto</a:t>
            </a:r>
            <a:r>
              <a:rPr lang="en-US" sz="2800" dirty="0"/>
              <a:t> a </a:t>
            </a:r>
            <a:r>
              <a:rPr lang="en-US" sz="2800" dirty="0" err="1"/>
              <a:t>mais</a:t>
            </a:r>
            <a:endParaRPr lang="en-US" sz="2800" dirty="0"/>
          </a:p>
          <a:p>
            <a:pPr marL="0" indent="0">
              <a:buNone/>
            </a:pPr>
            <a:r>
              <a:rPr lang="en-US" dirty="0"/>
              <a:t> </a:t>
            </a:r>
            <a:endParaRPr lang="pt-BR" dirty="0"/>
          </a:p>
          <a:p>
            <a:pPr marL="0" indent="0">
              <a:buNone/>
            </a:pPr>
            <a:endParaRPr lang="en-US" sz="2600" i="1" dirty="0"/>
          </a:p>
          <a:p>
            <a:pPr marL="0" indent="0">
              <a:buNone/>
            </a:pPr>
            <a:endParaRPr lang="en-US" sz="2600" i="1" dirty="0"/>
          </a:p>
          <a:p>
            <a:pPr marL="0" indent="0">
              <a:buNone/>
            </a:pPr>
            <a:endParaRPr lang="en-US" sz="2600" i="1" dirty="0"/>
          </a:p>
          <a:p>
            <a:pPr marL="0" indent="0">
              <a:buNone/>
            </a:pPr>
            <a:endParaRPr lang="en-US" sz="2600" i="1" dirty="0"/>
          </a:p>
        </p:txBody>
      </p:sp>
      <p:pic>
        <p:nvPicPr>
          <p:cNvPr id="4" name="Picture 3"/>
          <p:cNvPicPr/>
          <p:nvPr/>
        </p:nvPicPr>
        <p:blipFill>
          <a:blip r:embed="rId2">
            <a:extLst>
              <a:ext uri="{28A0092B-C50C-407E-A947-70E740481C1C}">
                <a14:useLocalDpi xmlns:a14="http://schemas.microsoft.com/office/drawing/2010/main" val="0"/>
              </a:ext>
            </a:extLst>
          </a:blip>
          <a:srcRect/>
          <a:stretch>
            <a:fillRect/>
          </a:stretch>
        </p:blipFill>
        <p:spPr bwMode="auto">
          <a:xfrm>
            <a:off x="880515" y="4080851"/>
            <a:ext cx="2286000" cy="1778000"/>
          </a:xfrm>
          <a:prstGeom prst="rect">
            <a:avLst/>
          </a:prstGeom>
          <a:noFill/>
          <a:ln>
            <a:noFill/>
          </a:ln>
        </p:spPr>
      </p:pic>
      <p:graphicFrame>
        <p:nvGraphicFramePr>
          <p:cNvPr id="9" name="Table 8"/>
          <p:cNvGraphicFramePr>
            <a:graphicFrameLocks noGrp="1"/>
          </p:cNvGraphicFramePr>
          <p:nvPr>
            <p:extLst>
              <p:ext uri="{D42A27DB-BD31-4B8C-83A1-F6EECF244321}">
                <p14:modId xmlns:p14="http://schemas.microsoft.com/office/powerpoint/2010/main" val="1542389737"/>
              </p:ext>
            </p:extLst>
          </p:nvPr>
        </p:nvGraphicFramePr>
        <p:xfrm>
          <a:off x="4039092" y="4095457"/>
          <a:ext cx="2978160" cy="1851819"/>
        </p:xfrm>
        <a:graphic>
          <a:graphicData uri="http://schemas.openxmlformats.org/drawingml/2006/table">
            <a:tbl>
              <a:tblPr firstRow="1" bandRow="1">
                <a:tableStyleId>{72833802-FEF1-4C79-8D5D-14CF1EAF98D9}</a:tableStyleId>
              </a:tblPr>
              <a:tblGrid>
                <a:gridCol w="1170932">
                  <a:extLst>
                    <a:ext uri="{9D8B030D-6E8A-4147-A177-3AD203B41FA5}">
                      <a16:colId xmlns:a16="http://schemas.microsoft.com/office/drawing/2014/main" val="20000"/>
                    </a:ext>
                  </a:extLst>
                </a:gridCol>
                <a:gridCol w="1807228">
                  <a:extLst>
                    <a:ext uri="{9D8B030D-6E8A-4147-A177-3AD203B41FA5}">
                      <a16:colId xmlns:a16="http://schemas.microsoft.com/office/drawing/2014/main" val="20001"/>
                    </a:ext>
                  </a:extLst>
                </a:gridCol>
              </a:tblGrid>
              <a:tr h="370840">
                <a:tc>
                  <a:txBody>
                    <a:bodyPr/>
                    <a:lstStyle/>
                    <a:p>
                      <a:r>
                        <a:rPr lang="en-US" dirty="0" err="1"/>
                        <a:t>Ordem</a:t>
                      </a:r>
                      <a:endParaRPr lang="en-US" dirty="0"/>
                    </a:p>
                  </a:txBody>
                  <a:tcPr/>
                </a:tc>
                <a:tc>
                  <a:txBody>
                    <a:bodyPr/>
                    <a:lstStyle/>
                    <a:p>
                      <a:r>
                        <a:rPr lang="en-US" dirty="0" err="1"/>
                        <a:t>Pontos</a:t>
                      </a:r>
                      <a:endParaRPr lang="en-US" dirty="0"/>
                    </a:p>
                  </a:txBody>
                  <a:tcPr/>
                </a:tc>
                <a:extLst>
                  <a:ext uri="{0D108BD9-81ED-4DB2-BD59-A6C34878D82A}">
                    <a16:rowId xmlns:a16="http://schemas.microsoft.com/office/drawing/2014/main" val="10000"/>
                  </a:ext>
                </a:extLst>
              </a:tr>
              <a:tr h="370840">
                <a:tc>
                  <a:txBody>
                    <a:bodyPr/>
                    <a:lstStyle/>
                    <a:p>
                      <a:r>
                        <a:rPr lang="en-US" dirty="0"/>
                        <a:t>1</a:t>
                      </a:r>
                    </a:p>
                  </a:txBody>
                  <a:tcPr/>
                </a:tc>
                <a:tc>
                  <a:txBody>
                    <a:bodyPr/>
                    <a:lstStyle/>
                    <a:p>
                      <a:r>
                        <a:rPr lang="en-US" dirty="0"/>
                        <a:t>250</a:t>
                      </a:r>
                    </a:p>
                  </a:txBody>
                  <a:tcPr/>
                </a:tc>
                <a:extLst>
                  <a:ext uri="{0D108BD9-81ED-4DB2-BD59-A6C34878D82A}">
                    <a16:rowId xmlns:a16="http://schemas.microsoft.com/office/drawing/2014/main" val="10001"/>
                  </a:ext>
                </a:extLst>
              </a:tr>
              <a:tr h="368459">
                <a:tc>
                  <a:txBody>
                    <a:bodyPr/>
                    <a:lstStyle/>
                    <a:p>
                      <a:r>
                        <a:rPr lang="en-US" dirty="0"/>
                        <a:t>2</a:t>
                      </a:r>
                    </a:p>
                  </a:txBody>
                  <a:tcPr/>
                </a:tc>
                <a:tc>
                  <a:txBody>
                    <a:bodyPr/>
                    <a:lstStyle/>
                    <a:p>
                      <a:r>
                        <a:rPr lang="en-US" dirty="0"/>
                        <a:t>180</a:t>
                      </a:r>
                    </a:p>
                  </a:txBody>
                  <a:tcPr/>
                </a:tc>
                <a:extLst>
                  <a:ext uri="{0D108BD9-81ED-4DB2-BD59-A6C34878D82A}">
                    <a16:rowId xmlns:a16="http://schemas.microsoft.com/office/drawing/2014/main" val="10002"/>
                  </a:ext>
                </a:extLst>
              </a:tr>
              <a:tr h="370840">
                <a:tc>
                  <a:txBody>
                    <a:bodyPr/>
                    <a:lstStyle/>
                    <a:p>
                      <a:r>
                        <a:rPr lang="en-US" dirty="0"/>
                        <a:t>3</a:t>
                      </a:r>
                    </a:p>
                  </a:txBody>
                  <a:tcPr/>
                </a:tc>
                <a:tc>
                  <a:txBody>
                    <a:bodyPr/>
                    <a:lstStyle/>
                    <a:p>
                      <a:r>
                        <a:rPr lang="en-US" dirty="0"/>
                        <a:t>110</a:t>
                      </a:r>
                    </a:p>
                  </a:txBody>
                  <a:tcPr/>
                </a:tc>
                <a:extLst>
                  <a:ext uri="{0D108BD9-81ED-4DB2-BD59-A6C34878D82A}">
                    <a16:rowId xmlns:a16="http://schemas.microsoft.com/office/drawing/2014/main" val="10003"/>
                  </a:ext>
                </a:extLst>
              </a:tr>
              <a:tr h="370840">
                <a:tc>
                  <a:txBody>
                    <a:bodyPr/>
                    <a:lstStyle/>
                    <a:p>
                      <a:r>
                        <a:rPr lang="en-US" dirty="0"/>
                        <a:t>4</a:t>
                      </a:r>
                    </a:p>
                  </a:txBody>
                  <a:tcPr/>
                </a:tc>
                <a:tc>
                  <a:txBody>
                    <a:bodyPr/>
                    <a:lstStyle/>
                    <a:p>
                      <a:r>
                        <a:rPr lang="en-US" dirty="0"/>
                        <a:t>40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557960132"/>
      </p:ext>
    </p:extLst>
  </p:cSld>
  <p:clrMapOvr>
    <a:masterClrMapping/>
  </p:clrMapOvr>
</p:sld>
</file>

<file path=ppt/slides/slide1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p:cNvSpPr txBox="1"/>
          <p:nvPr/>
        </p:nvSpPr>
        <p:spPr>
          <a:xfrm rot="305478">
            <a:off x="5311615" y="2476117"/>
            <a:ext cx="1699616" cy="369332"/>
          </a:xfrm>
          <a:prstGeom prst="rect">
            <a:avLst/>
          </a:prstGeom>
          <a:noFill/>
        </p:spPr>
        <p:txBody>
          <a:bodyPr wrap="none" rtlCol="0">
            <a:spAutoFit/>
          </a:bodyPr>
          <a:lstStyle/>
          <a:p>
            <a:r>
              <a:rPr lang="en-US" dirty="0" err="1">
                <a:solidFill>
                  <a:srgbClr val="A6A6A6"/>
                </a:solidFill>
                <a:latin typeface="Comic Sans MS"/>
                <a:cs typeface="Comic Sans MS"/>
              </a:rPr>
              <a:t>Outono</a:t>
            </a:r>
            <a:r>
              <a:rPr lang="en-US" dirty="0">
                <a:latin typeface="Comic Sans MS"/>
                <a:cs typeface="Comic Sans MS"/>
              </a:rPr>
              <a:t> </a:t>
            </a:r>
            <a:r>
              <a:rPr lang="en-US" dirty="0">
                <a:solidFill>
                  <a:srgbClr val="A6A6A6"/>
                </a:solidFill>
                <a:latin typeface="Comic Sans MS"/>
                <a:cs typeface="Comic Sans MS"/>
              </a:rPr>
              <a:t>do</a:t>
            </a:r>
            <a:r>
              <a:rPr lang="en-US" dirty="0">
                <a:latin typeface="Comic Sans MS"/>
                <a:cs typeface="Comic Sans MS"/>
              </a:rPr>
              <a:t> </a:t>
            </a:r>
            <a:r>
              <a:rPr lang="en-US" dirty="0" err="1">
                <a:solidFill>
                  <a:srgbClr val="A6A6A6"/>
                </a:solidFill>
                <a:latin typeface="Comic Sans MS"/>
                <a:cs typeface="Comic Sans MS"/>
              </a:rPr>
              <a:t>Sul</a:t>
            </a:r>
            <a:endParaRPr lang="en-US" dirty="0">
              <a:solidFill>
                <a:srgbClr val="A6A6A6"/>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2426681615"/>
      </p:ext>
    </p:extLst>
  </p:cSld>
  <p:clrMapOvr>
    <a:masterClrMapping/>
  </p:clrMapOvr>
</p:sld>
</file>

<file path=ppt/slides/slide19.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2A28A7AE-C56A-69E4-F043-449E5D298B06}"/>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D14C491C-F726-E4C0-9C90-56912382E8D0}"/>
              </a:ext>
            </a:extLst>
          </p:cNvPr>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a:extLst>
              <a:ext uri="{FF2B5EF4-FFF2-40B4-BE49-F238E27FC236}">
                <a16:creationId xmlns:a16="http://schemas.microsoft.com/office/drawing/2014/main" id="{830BB746-0995-B2D0-F67D-448E844D4B6C}"/>
              </a:ext>
            </a:extLst>
          </p:cNvPr>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a:extLst>
              <a:ext uri="{FF2B5EF4-FFF2-40B4-BE49-F238E27FC236}">
                <a16:creationId xmlns:a16="http://schemas.microsoft.com/office/drawing/2014/main" id="{C224B08F-312C-CF7C-9914-9C15681B1304}"/>
              </a:ext>
            </a:extLst>
          </p:cNvPr>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a:extLst>
              <a:ext uri="{FF2B5EF4-FFF2-40B4-BE49-F238E27FC236}">
                <a16:creationId xmlns:a16="http://schemas.microsoft.com/office/drawing/2014/main" id="{934DDADA-B453-B314-5262-4E165122E864}"/>
              </a:ext>
            </a:extLst>
          </p:cNvPr>
          <p:cNvSpPr txBox="1"/>
          <p:nvPr/>
        </p:nvSpPr>
        <p:spPr>
          <a:xfrm rot="305478">
            <a:off x="5311615" y="2476117"/>
            <a:ext cx="1699616" cy="369332"/>
          </a:xfrm>
          <a:prstGeom prst="rect">
            <a:avLst/>
          </a:prstGeom>
          <a:noFill/>
        </p:spPr>
        <p:txBody>
          <a:bodyPr wrap="none" rtlCol="0">
            <a:spAutoFit/>
          </a:bodyPr>
          <a:lstStyle/>
          <a:p>
            <a:r>
              <a:rPr lang="en-US" dirty="0" err="1">
                <a:solidFill>
                  <a:srgbClr val="FF0000"/>
                </a:solidFill>
                <a:latin typeface="Comic Sans MS"/>
                <a:cs typeface="Comic Sans MS"/>
              </a:rPr>
              <a:t>Outono</a:t>
            </a:r>
            <a:r>
              <a:rPr lang="en-US" dirty="0">
                <a:latin typeface="Comic Sans MS"/>
                <a:cs typeface="Comic Sans MS"/>
              </a:rPr>
              <a:t> </a:t>
            </a:r>
            <a:r>
              <a:rPr lang="en-US" dirty="0">
                <a:solidFill>
                  <a:srgbClr val="FF0000"/>
                </a:solidFill>
                <a:latin typeface="Comic Sans MS"/>
                <a:cs typeface="Comic Sans MS"/>
              </a:rPr>
              <a:t>do</a:t>
            </a:r>
            <a:r>
              <a:rPr lang="en-US" dirty="0">
                <a:latin typeface="Comic Sans MS"/>
                <a:cs typeface="Comic Sans MS"/>
              </a:rPr>
              <a:t> </a:t>
            </a:r>
            <a:r>
              <a:rPr lang="en-US" dirty="0" err="1">
                <a:solidFill>
                  <a:srgbClr val="FF0000"/>
                </a:solidFill>
                <a:latin typeface="Comic Sans MS"/>
                <a:cs typeface="Comic Sans MS"/>
              </a:rPr>
              <a:t>Sul</a:t>
            </a:r>
            <a:endParaRPr lang="en-US" dirty="0">
              <a:solidFill>
                <a:srgbClr val="FF0000"/>
              </a:solidFill>
              <a:latin typeface="Comic Sans MS"/>
              <a:cs typeface="Comic Sans MS"/>
            </a:endParaRPr>
          </a:p>
        </p:txBody>
      </p:sp>
      <p:sp>
        <p:nvSpPr>
          <p:cNvPr id="10" name="TextBox 9">
            <a:extLst>
              <a:ext uri="{FF2B5EF4-FFF2-40B4-BE49-F238E27FC236}">
                <a16:creationId xmlns:a16="http://schemas.microsoft.com/office/drawing/2014/main" id="{7DA4C66E-621E-4246-1217-CD7FB6C756A6}"/>
              </a:ext>
            </a:extLst>
          </p:cNvPr>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a:extLst>
              <a:ext uri="{FF2B5EF4-FFF2-40B4-BE49-F238E27FC236}">
                <a16:creationId xmlns:a16="http://schemas.microsoft.com/office/drawing/2014/main" id="{C6608AFE-8CFA-041F-D4FC-F79FC847BB47}"/>
              </a:ext>
            </a:extLst>
          </p:cNvPr>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a:extLst>
              <a:ext uri="{FF2B5EF4-FFF2-40B4-BE49-F238E27FC236}">
                <a16:creationId xmlns:a16="http://schemas.microsoft.com/office/drawing/2014/main" id="{43AD3E04-99D7-BFAD-CB03-B824C3881103}"/>
              </a:ext>
            </a:extLst>
          </p:cNvPr>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a:extLst>
              <a:ext uri="{FF2B5EF4-FFF2-40B4-BE49-F238E27FC236}">
                <a16:creationId xmlns:a16="http://schemas.microsoft.com/office/drawing/2014/main" id="{38B10E7C-E511-B95C-AA0F-DD55D4AC74FE}"/>
              </a:ext>
            </a:extLst>
          </p:cNvPr>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a:extLst>
              <a:ext uri="{FF2B5EF4-FFF2-40B4-BE49-F238E27FC236}">
                <a16:creationId xmlns:a16="http://schemas.microsoft.com/office/drawing/2014/main" id="{77AF7610-2F67-CDA4-C66F-DB1BC77C7EF7}"/>
              </a:ext>
            </a:extLst>
          </p:cNvPr>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a:extLst>
              <a:ext uri="{FF2B5EF4-FFF2-40B4-BE49-F238E27FC236}">
                <a16:creationId xmlns:a16="http://schemas.microsoft.com/office/drawing/2014/main" id="{15E0E851-836A-9CF6-83A5-A4102CAF0613}"/>
              </a:ext>
            </a:extLst>
          </p:cNvPr>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a:extLst>
              <a:ext uri="{FF2B5EF4-FFF2-40B4-BE49-F238E27FC236}">
                <a16:creationId xmlns:a16="http://schemas.microsoft.com/office/drawing/2014/main" id="{ACF478B9-D24F-0FCF-ED0C-F4D96264F1F0}"/>
              </a:ext>
            </a:extLst>
          </p:cNvPr>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a:extLst>
              <a:ext uri="{FF2B5EF4-FFF2-40B4-BE49-F238E27FC236}">
                <a16:creationId xmlns:a16="http://schemas.microsoft.com/office/drawing/2014/main" id="{42AA65D6-B8B4-A0D0-7182-22E383AF3A30}"/>
              </a:ext>
            </a:extLst>
          </p:cNvPr>
          <p:cNvPicPr>
            <a:picLocks noChangeAspect="1"/>
          </p:cNvPicPr>
          <p:nvPr/>
        </p:nvPicPr>
        <p:blipFill>
          <a:blip r:embed="rId3"/>
          <a:stretch>
            <a:fillRect/>
          </a:stretch>
        </p:blipFill>
        <p:spPr>
          <a:xfrm>
            <a:off x="6234103" y="109200"/>
            <a:ext cx="1580325" cy="1446776"/>
          </a:xfrm>
          <a:prstGeom prst="rect">
            <a:avLst/>
          </a:prstGeom>
        </p:spPr>
      </p:pic>
      <p:pic>
        <p:nvPicPr>
          <p:cNvPr id="4" name="Picture 3">
            <a:extLst>
              <a:ext uri="{FF2B5EF4-FFF2-40B4-BE49-F238E27FC236}">
                <a16:creationId xmlns:a16="http://schemas.microsoft.com/office/drawing/2014/main" id="{3302F45E-2003-4D56-494C-DFC5FB9EF548}"/>
              </a:ext>
            </a:extLst>
          </p:cNvPr>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a:extLst>
              <a:ext uri="{FF2B5EF4-FFF2-40B4-BE49-F238E27FC236}">
                <a16:creationId xmlns:a16="http://schemas.microsoft.com/office/drawing/2014/main" id="{0185CB8A-48C6-7D11-AA87-300BA7851601}"/>
              </a:ext>
            </a:extLst>
          </p:cNvPr>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a:extLst>
              <a:ext uri="{FF2B5EF4-FFF2-40B4-BE49-F238E27FC236}">
                <a16:creationId xmlns:a16="http://schemas.microsoft.com/office/drawing/2014/main" id="{6E3DD834-F2CA-0D65-1CA9-606981D00EC4}"/>
              </a:ext>
            </a:extLst>
          </p:cNvPr>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a:extLst>
              <a:ext uri="{FF2B5EF4-FFF2-40B4-BE49-F238E27FC236}">
                <a16:creationId xmlns:a16="http://schemas.microsoft.com/office/drawing/2014/main" id="{E3DF6DBE-0244-9339-65FA-423C8160107B}"/>
              </a:ext>
            </a:extLst>
          </p:cNvPr>
          <p:cNvPicPr>
            <a:picLocks noChangeAspect="1"/>
          </p:cNvPicPr>
          <p:nvPr/>
        </p:nvPicPr>
        <p:blipFill>
          <a:blip r:embed="rId7"/>
          <a:stretch>
            <a:fillRect/>
          </a:stretch>
        </p:blipFill>
        <p:spPr>
          <a:xfrm>
            <a:off x="4587211" y="360044"/>
            <a:ext cx="926817" cy="926817"/>
          </a:xfrm>
          <a:prstGeom prst="rect">
            <a:avLst/>
          </a:prstGeom>
        </p:spPr>
      </p:pic>
      <p:pic>
        <p:nvPicPr>
          <p:cNvPr id="24" name="Picture 23">
            <a:extLst>
              <a:ext uri="{FF2B5EF4-FFF2-40B4-BE49-F238E27FC236}">
                <a16:creationId xmlns:a16="http://schemas.microsoft.com/office/drawing/2014/main" id="{81AF34F7-5733-E78B-ACB5-5FF1EEBD1D1B}"/>
              </a:ext>
            </a:extLst>
          </p:cNvPr>
          <p:cNvPicPr>
            <a:picLocks noChangeAspect="1"/>
          </p:cNvPicPr>
          <p:nvPr/>
        </p:nvPicPr>
        <p:blipFill>
          <a:blip r:embed="rId8"/>
          <a:stretch>
            <a:fillRect/>
          </a:stretch>
        </p:blipFill>
        <p:spPr>
          <a:xfrm>
            <a:off x="5247820" y="2658145"/>
            <a:ext cx="892439" cy="892439"/>
          </a:xfrm>
          <a:prstGeom prst="rect">
            <a:avLst/>
          </a:prstGeom>
        </p:spPr>
      </p:pic>
      <p:pic>
        <p:nvPicPr>
          <p:cNvPr id="25" name="Picture 24">
            <a:extLst>
              <a:ext uri="{FF2B5EF4-FFF2-40B4-BE49-F238E27FC236}">
                <a16:creationId xmlns:a16="http://schemas.microsoft.com/office/drawing/2014/main" id="{06D50A85-3FA2-EA06-790F-E516B637F22E}"/>
              </a:ext>
            </a:extLst>
          </p:cNvPr>
          <p:cNvPicPr>
            <a:picLocks noChangeAspect="1"/>
          </p:cNvPicPr>
          <p:nvPr/>
        </p:nvPicPr>
        <p:blipFill>
          <a:blip r:embed="rId9"/>
          <a:stretch>
            <a:fillRect/>
          </a:stretch>
        </p:blipFill>
        <p:spPr>
          <a:xfrm>
            <a:off x="6930161" y="3959803"/>
            <a:ext cx="788976" cy="788976"/>
          </a:xfrm>
          <a:prstGeom prst="rect">
            <a:avLst/>
          </a:prstGeom>
        </p:spPr>
      </p:pic>
      <p:pic>
        <p:nvPicPr>
          <p:cNvPr id="26" name="Picture 25">
            <a:extLst>
              <a:ext uri="{FF2B5EF4-FFF2-40B4-BE49-F238E27FC236}">
                <a16:creationId xmlns:a16="http://schemas.microsoft.com/office/drawing/2014/main" id="{0BF6EEC9-258E-9D19-BB2B-D4E712BB970F}"/>
              </a:ext>
            </a:extLst>
          </p:cNvPr>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a:extLst>
              <a:ext uri="{FF2B5EF4-FFF2-40B4-BE49-F238E27FC236}">
                <a16:creationId xmlns:a16="http://schemas.microsoft.com/office/drawing/2014/main" id="{B2A4D609-091C-13BC-38D7-6D81BEA61434}"/>
              </a:ext>
            </a:extLst>
          </p:cNvPr>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a:extLst>
              <a:ext uri="{FF2B5EF4-FFF2-40B4-BE49-F238E27FC236}">
                <a16:creationId xmlns:a16="http://schemas.microsoft.com/office/drawing/2014/main" id="{F4CF5DAA-0FA5-3F94-3723-42A346CD844F}"/>
              </a:ext>
            </a:extLst>
          </p:cNvPr>
          <p:cNvPicPr>
            <a:picLocks noChangeAspect="1"/>
          </p:cNvPicPr>
          <p:nvPr/>
        </p:nvPicPr>
        <p:blipFill>
          <a:blip r:embed="rId12"/>
          <a:stretch>
            <a:fillRect/>
          </a:stretch>
        </p:blipFill>
        <p:spPr>
          <a:xfrm>
            <a:off x="1131722" y="475585"/>
            <a:ext cx="854745" cy="854745"/>
          </a:xfrm>
          <a:prstGeom prst="rect">
            <a:avLst/>
          </a:prstGeom>
        </p:spPr>
      </p:pic>
      <p:sp>
        <p:nvSpPr>
          <p:cNvPr id="2" name="Freeform 14">
            <a:extLst>
              <a:ext uri="{FF2B5EF4-FFF2-40B4-BE49-F238E27FC236}">
                <a16:creationId xmlns:a16="http://schemas.microsoft.com/office/drawing/2014/main" id="{E555D1B1-E151-78B4-B7FC-BA30E92C166E}"/>
              </a:ext>
            </a:extLst>
          </p:cNvPr>
          <p:cNvSpPr/>
          <p:nvPr/>
        </p:nvSpPr>
        <p:spPr>
          <a:xfrm>
            <a:off x="1940829" y="2068580"/>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Tree>
    <p:extLst>
      <p:ext uri="{BB962C8B-B14F-4D97-AF65-F5344CB8AC3E}">
        <p14:creationId xmlns:p14="http://schemas.microsoft.com/office/powerpoint/2010/main" val="44141917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918683" y="1666733"/>
            <a:ext cx="1643374" cy="369332"/>
          </a:xfrm>
          <a:prstGeom prst="rect">
            <a:avLst/>
          </a:prstGeom>
          <a:noFill/>
        </p:spPr>
        <p:txBody>
          <a:bodyPr wrap="none" rtlCol="0">
            <a:spAutoFit/>
          </a:bodyPr>
          <a:lstStyle/>
          <a:p>
            <a:r>
              <a:rPr lang="en-US" dirty="0">
                <a:solidFill>
                  <a:srgbClr val="A6A6A6"/>
                </a:solidFill>
                <a:latin typeface="Comic Sans MS"/>
                <a:cs typeface="Comic Sans MS"/>
              </a:rPr>
              <a:t>Verano</a:t>
            </a:r>
            <a:r>
              <a:rPr lang="en-US" dirty="0">
                <a:latin typeface="Comic Sans MS"/>
                <a:cs typeface="Comic Sans MS"/>
              </a:rPr>
              <a:t> </a:t>
            </a:r>
            <a:r>
              <a:rPr lang="en-US" dirty="0">
                <a:solidFill>
                  <a:srgbClr val="A6A6A6"/>
                </a:solidFill>
                <a:latin typeface="Comic Sans MS"/>
                <a:cs typeface="Comic Sans MS"/>
              </a:rPr>
              <a:t>Beach</a:t>
            </a:r>
          </a:p>
        </p:txBody>
      </p:sp>
      <p:sp>
        <p:nvSpPr>
          <p:cNvPr id="9" name="TextBox 8"/>
          <p:cNvSpPr txBox="1"/>
          <p:nvPr/>
        </p:nvSpPr>
        <p:spPr>
          <a:xfrm rot="305478">
            <a:off x="5311615" y="2476117"/>
            <a:ext cx="1699616" cy="369332"/>
          </a:xfrm>
          <a:prstGeom prst="rect">
            <a:avLst/>
          </a:prstGeom>
          <a:noFill/>
        </p:spPr>
        <p:txBody>
          <a:bodyPr wrap="none" rtlCol="0">
            <a:spAutoFit/>
          </a:bodyPr>
          <a:lstStyle/>
          <a:p>
            <a:r>
              <a:rPr lang="en-US" dirty="0" err="1">
                <a:solidFill>
                  <a:srgbClr val="A6A6A6"/>
                </a:solidFill>
                <a:latin typeface="Comic Sans MS"/>
                <a:cs typeface="Comic Sans MS"/>
              </a:rPr>
              <a:t>Outono</a:t>
            </a:r>
            <a:r>
              <a:rPr lang="en-US" dirty="0">
                <a:latin typeface="Comic Sans MS"/>
                <a:cs typeface="Comic Sans MS"/>
              </a:rPr>
              <a:t> </a:t>
            </a:r>
            <a:r>
              <a:rPr lang="en-US" dirty="0">
                <a:solidFill>
                  <a:srgbClr val="A6A6A6"/>
                </a:solidFill>
                <a:latin typeface="Comic Sans MS"/>
                <a:cs typeface="Comic Sans MS"/>
              </a:rPr>
              <a:t>do</a:t>
            </a:r>
            <a:r>
              <a:rPr lang="en-US" dirty="0">
                <a:latin typeface="Comic Sans MS"/>
                <a:cs typeface="Comic Sans MS"/>
              </a:rPr>
              <a:t> </a:t>
            </a:r>
            <a:r>
              <a:rPr lang="en-US" dirty="0" err="1">
                <a:solidFill>
                  <a:srgbClr val="A6A6A6"/>
                </a:solidFill>
                <a:latin typeface="Comic Sans MS"/>
                <a:cs typeface="Comic Sans MS"/>
              </a:rPr>
              <a:t>Sul</a:t>
            </a:r>
            <a:endParaRPr lang="en-US" dirty="0">
              <a:solidFill>
                <a:srgbClr val="A6A6A6"/>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1539856935"/>
      </p:ext>
    </p:extLst>
  </p:cSld>
  <p:clrMapOvr>
    <a:masterClrMapping/>
  </p:clrMapOvr>
  <p:transition spd="slow">
    <p:wipe dir="r"/>
  </p:transition>
</p:sld>
</file>

<file path=ppt/slides/slide20.xml><?xml version="1.0" encoding="utf-8"?>
<p:sld xmlns:a="http://schemas.openxmlformats.org/drawingml/2006/main" xmlns:r="http://schemas.openxmlformats.org/officeDocument/2006/relationships" xmlns:p="http://schemas.openxmlformats.org/presentationml/2006/main">
  <p:cSld>
    <p:spTree>
      <p:nvGrpSpPr>
        <p:cNvPr id="1" name="">
          <a:extLst>
            <a:ext uri="{FF2B5EF4-FFF2-40B4-BE49-F238E27FC236}">
              <a16:creationId xmlns:a16="http://schemas.microsoft.com/office/drawing/2014/main" id="{9A8E0530-2F98-62D1-4554-B8597CF1C8C9}"/>
            </a:ext>
          </a:extLst>
        </p:cNvPr>
        <p:cNvGrpSpPr/>
        <p:nvPr/>
      </p:nvGrpSpPr>
      <p:grpSpPr>
        <a:xfrm>
          <a:off x="0" y="0"/>
          <a:ext cx="0" cy="0"/>
          <a:chOff x="0" y="0"/>
          <a:chExt cx="0" cy="0"/>
        </a:xfrm>
      </p:grpSpPr>
      <p:pic>
        <p:nvPicPr>
          <p:cNvPr id="20" name="Picture 19">
            <a:extLst>
              <a:ext uri="{FF2B5EF4-FFF2-40B4-BE49-F238E27FC236}">
                <a16:creationId xmlns:a16="http://schemas.microsoft.com/office/drawing/2014/main" id="{E81C1FF4-EA86-D22B-4785-569FD2D904D0}"/>
              </a:ext>
            </a:extLst>
          </p:cNvPr>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a:extLst>
              <a:ext uri="{FF2B5EF4-FFF2-40B4-BE49-F238E27FC236}">
                <a16:creationId xmlns:a16="http://schemas.microsoft.com/office/drawing/2014/main" id="{6F281C8A-1111-2599-A880-D7783EED8D1C}"/>
              </a:ext>
            </a:extLst>
          </p:cNvPr>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a:extLst>
              <a:ext uri="{FF2B5EF4-FFF2-40B4-BE49-F238E27FC236}">
                <a16:creationId xmlns:a16="http://schemas.microsoft.com/office/drawing/2014/main" id="{8D436346-66E9-3785-AE84-308F3BAA915C}"/>
              </a:ext>
            </a:extLst>
          </p:cNvPr>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a:extLst>
              <a:ext uri="{FF2B5EF4-FFF2-40B4-BE49-F238E27FC236}">
                <a16:creationId xmlns:a16="http://schemas.microsoft.com/office/drawing/2014/main" id="{00726D98-1E68-E077-191D-F129404E9403}"/>
              </a:ext>
            </a:extLst>
          </p:cNvPr>
          <p:cNvSpPr txBox="1"/>
          <p:nvPr/>
        </p:nvSpPr>
        <p:spPr>
          <a:xfrm rot="305478">
            <a:off x="5280507" y="2476117"/>
            <a:ext cx="1761833" cy="369332"/>
          </a:xfrm>
          <a:prstGeom prst="rect">
            <a:avLst/>
          </a:prstGeom>
          <a:noFill/>
        </p:spPr>
        <p:txBody>
          <a:bodyPr wrap="none" rtlCol="0">
            <a:spAutoFit/>
          </a:bodyPr>
          <a:lstStyle/>
          <a:p>
            <a:r>
              <a:rPr lang="en-US" b="1" dirty="0" err="1">
                <a:solidFill>
                  <a:srgbClr val="FF0000"/>
                </a:solidFill>
                <a:latin typeface="Comic Sans MS"/>
                <a:cs typeface="Comic Sans MS"/>
              </a:rPr>
              <a:t>Outono</a:t>
            </a:r>
            <a:r>
              <a:rPr lang="en-US" b="1" dirty="0">
                <a:solidFill>
                  <a:srgbClr val="FF0000"/>
                </a:solidFill>
                <a:latin typeface="Comic Sans MS"/>
                <a:cs typeface="Comic Sans MS"/>
              </a:rPr>
              <a:t> do </a:t>
            </a:r>
            <a:r>
              <a:rPr lang="en-US" b="1" dirty="0" err="1">
                <a:solidFill>
                  <a:srgbClr val="FF0000"/>
                </a:solidFill>
                <a:latin typeface="Comic Sans MS"/>
                <a:cs typeface="Comic Sans MS"/>
              </a:rPr>
              <a:t>Sul</a:t>
            </a:r>
            <a:endParaRPr lang="en-US" b="1" dirty="0">
              <a:solidFill>
                <a:srgbClr val="FF0000"/>
              </a:solidFill>
              <a:latin typeface="Comic Sans MS"/>
              <a:cs typeface="Comic Sans MS"/>
            </a:endParaRPr>
          </a:p>
        </p:txBody>
      </p:sp>
      <p:sp>
        <p:nvSpPr>
          <p:cNvPr id="10" name="TextBox 9">
            <a:extLst>
              <a:ext uri="{FF2B5EF4-FFF2-40B4-BE49-F238E27FC236}">
                <a16:creationId xmlns:a16="http://schemas.microsoft.com/office/drawing/2014/main" id="{38C0B335-7416-4479-07BA-D428075E7DBF}"/>
              </a:ext>
            </a:extLst>
          </p:cNvPr>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a:extLst>
              <a:ext uri="{FF2B5EF4-FFF2-40B4-BE49-F238E27FC236}">
                <a16:creationId xmlns:a16="http://schemas.microsoft.com/office/drawing/2014/main" id="{5764444C-94E1-55A7-698F-26D4106F8693}"/>
              </a:ext>
            </a:extLst>
          </p:cNvPr>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a:extLst>
              <a:ext uri="{FF2B5EF4-FFF2-40B4-BE49-F238E27FC236}">
                <a16:creationId xmlns:a16="http://schemas.microsoft.com/office/drawing/2014/main" id="{ED16B38C-F394-79A7-3F7A-C060DF3EB81D}"/>
              </a:ext>
            </a:extLst>
          </p:cNvPr>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a:extLst>
              <a:ext uri="{FF2B5EF4-FFF2-40B4-BE49-F238E27FC236}">
                <a16:creationId xmlns:a16="http://schemas.microsoft.com/office/drawing/2014/main" id="{456E605D-A12D-BD38-1BEB-6CD5FDEFC8D7}"/>
              </a:ext>
            </a:extLst>
          </p:cNvPr>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a:extLst>
              <a:ext uri="{FF2B5EF4-FFF2-40B4-BE49-F238E27FC236}">
                <a16:creationId xmlns:a16="http://schemas.microsoft.com/office/drawing/2014/main" id="{B5AB0BCA-8F13-0471-0F06-FF62586FDE89}"/>
              </a:ext>
            </a:extLst>
          </p:cNvPr>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a:extLst>
              <a:ext uri="{FF2B5EF4-FFF2-40B4-BE49-F238E27FC236}">
                <a16:creationId xmlns:a16="http://schemas.microsoft.com/office/drawing/2014/main" id="{4A3152EF-8847-A64E-E35B-350E89FB32DC}"/>
              </a:ext>
            </a:extLst>
          </p:cNvPr>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a:extLst>
              <a:ext uri="{FF2B5EF4-FFF2-40B4-BE49-F238E27FC236}">
                <a16:creationId xmlns:a16="http://schemas.microsoft.com/office/drawing/2014/main" id="{E64510FF-8374-6B9D-69BD-6C0EB3C9ECDB}"/>
              </a:ext>
            </a:extLst>
          </p:cNvPr>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a:extLst>
              <a:ext uri="{FF2B5EF4-FFF2-40B4-BE49-F238E27FC236}">
                <a16:creationId xmlns:a16="http://schemas.microsoft.com/office/drawing/2014/main" id="{9995F49A-0EC5-58F1-F016-E4CDA998396D}"/>
              </a:ext>
            </a:extLst>
          </p:cNvPr>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a:extLst>
              <a:ext uri="{FF2B5EF4-FFF2-40B4-BE49-F238E27FC236}">
                <a16:creationId xmlns:a16="http://schemas.microsoft.com/office/drawing/2014/main" id="{9976554B-2C46-7BDA-0686-9B141952F656}"/>
              </a:ext>
            </a:extLst>
          </p:cNvPr>
          <p:cNvPicPr>
            <a:picLocks noChangeAspect="1"/>
          </p:cNvPicPr>
          <p:nvPr/>
        </p:nvPicPr>
        <p:blipFill>
          <a:blip r:embed="rId3"/>
          <a:stretch>
            <a:fillRect/>
          </a:stretch>
        </p:blipFill>
        <p:spPr>
          <a:xfrm>
            <a:off x="6234103" y="109200"/>
            <a:ext cx="1580325" cy="1446776"/>
          </a:xfrm>
          <a:prstGeom prst="rect">
            <a:avLst/>
          </a:prstGeom>
        </p:spPr>
      </p:pic>
      <p:pic>
        <p:nvPicPr>
          <p:cNvPr id="21" name="Picture 20">
            <a:extLst>
              <a:ext uri="{FF2B5EF4-FFF2-40B4-BE49-F238E27FC236}">
                <a16:creationId xmlns:a16="http://schemas.microsoft.com/office/drawing/2014/main" id="{ADADD92F-5AB4-94A1-618E-E81F5BB78375}"/>
              </a:ext>
            </a:extLst>
          </p:cNvPr>
          <p:cNvPicPr>
            <a:picLocks noChangeAspect="1"/>
          </p:cNvPicPr>
          <p:nvPr/>
        </p:nvPicPr>
        <p:blipFill>
          <a:blip r:embed="rId4"/>
          <a:stretch>
            <a:fillRect/>
          </a:stretch>
        </p:blipFill>
        <p:spPr>
          <a:xfrm>
            <a:off x="1016839" y="2010209"/>
            <a:ext cx="1055999" cy="1013882"/>
          </a:xfrm>
          <a:prstGeom prst="rect">
            <a:avLst/>
          </a:prstGeom>
        </p:spPr>
      </p:pic>
      <p:pic>
        <p:nvPicPr>
          <p:cNvPr id="25" name="Picture 24">
            <a:extLst>
              <a:ext uri="{FF2B5EF4-FFF2-40B4-BE49-F238E27FC236}">
                <a16:creationId xmlns:a16="http://schemas.microsoft.com/office/drawing/2014/main" id="{D2D35B1D-9327-BEE5-2367-CEF4B31CE623}"/>
              </a:ext>
            </a:extLst>
          </p:cNvPr>
          <p:cNvPicPr>
            <a:picLocks noChangeAspect="1"/>
          </p:cNvPicPr>
          <p:nvPr/>
        </p:nvPicPr>
        <p:blipFill>
          <a:blip r:embed="rId5"/>
          <a:stretch>
            <a:fillRect/>
          </a:stretch>
        </p:blipFill>
        <p:spPr>
          <a:xfrm>
            <a:off x="6930161" y="3959803"/>
            <a:ext cx="788976" cy="788976"/>
          </a:xfrm>
          <a:prstGeom prst="rect">
            <a:avLst/>
          </a:prstGeom>
        </p:spPr>
      </p:pic>
      <p:pic>
        <p:nvPicPr>
          <p:cNvPr id="26" name="Picture 25">
            <a:extLst>
              <a:ext uri="{FF2B5EF4-FFF2-40B4-BE49-F238E27FC236}">
                <a16:creationId xmlns:a16="http://schemas.microsoft.com/office/drawing/2014/main" id="{E0C4EB35-5AE5-D78D-4EEF-411CABD70E25}"/>
              </a:ext>
            </a:extLst>
          </p:cNvPr>
          <p:cNvPicPr>
            <a:picLocks noChangeAspect="1"/>
          </p:cNvPicPr>
          <p:nvPr/>
        </p:nvPicPr>
        <p:blipFill>
          <a:blip r:embed="rId6"/>
          <a:stretch>
            <a:fillRect/>
          </a:stretch>
        </p:blipFill>
        <p:spPr>
          <a:xfrm>
            <a:off x="2760096" y="3427567"/>
            <a:ext cx="1064471" cy="1064471"/>
          </a:xfrm>
          <a:prstGeom prst="rect">
            <a:avLst/>
          </a:prstGeom>
        </p:spPr>
      </p:pic>
      <p:pic>
        <p:nvPicPr>
          <p:cNvPr id="5" name="Imagem 4">
            <a:extLst>
              <a:ext uri="{FF2B5EF4-FFF2-40B4-BE49-F238E27FC236}">
                <a16:creationId xmlns:a16="http://schemas.microsoft.com/office/drawing/2014/main" id="{B05DA8CD-E96E-7FBC-6FB2-D73674003A1B}"/>
              </a:ext>
            </a:extLst>
          </p:cNvPr>
          <p:cNvPicPr>
            <a:picLocks noChangeAspect="1"/>
          </p:cNvPicPr>
          <p:nvPr/>
        </p:nvPicPr>
        <p:blipFill>
          <a:blip r:embed="rId7"/>
          <a:stretch>
            <a:fillRect/>
          </a:stretch>
        </p:blipFill>
        <p:spPr>
          <a:xfrm>
            <a:off x="1178351" y="745417"/>
            <a:ext cx="705512" cy="841910"/>
          </a:xfrm>
          <a:prstGeom prst="rect">
            <a:avLst/>
          </a:prstGeom>
        </p:spPr>
      </p:pic>
      <p:pic>
        <p:nvPicPr>
          <p:cNvPr id="13" name="Imagem 12">
            <a:extLst>
              <a:ext uri="{FF2B5EF4-FFF2-40B4-BE49-F238E27FC236}">
                <a16:creationId xmlns:a16="http://schemas.microsoft.com/office/drawing/2014/main" id="{BD1767A0-46B4-EB38-054F-8EBB6D4C2781}"/>
              </a:ext>
            </a:extLst>
          </p:cNvPr>
          <p:cNvPicPr>
            <a:picLocks noChangeAspect="1"/>
          </p:cNvPicPr>
          <p:nvPr/>
        </p:nvPicPr>
        <p:blipFill>
          <a:blip r:embed="rId8"/>
          <a:stretch>
            <a:fillRect/>
          </a:stretch>
        </p:blipFill>
        <p:spPr>
          <a:xfrm>
            <a:off x="1011590" y="2035329"/>
            <a:ext cx="669982" cy="639446"/>
          </a:xfrm>
          <a:prstGeom prst="rect">
            <a:avLst/>
          </a:prstGeom>
        </p:spPr>
      </p:pic>
      <p:pic>
        <p:nvPicPr>
          <p:cNvPr id="29" name="Imagem 28">
            <a:extLst>
              <a:ext uri="{FF2B5EF4-FFF2-40B4-BE49-F238E27FC236}">
                <a16:creationId xmlns:a16="http://schemas.microsoft.com/office/drawing/2014/main" id="{0044FC7D-8FF5-6343-E857-C22FDD9A51CE}"/>
              </a:ext>
            </a:extLst>
          </p:cNvPr>
          <p:cNvPicPr>
            <a:picLocks noChangeAspect="1"/>
          </p:cNvPicPr>
          <p:nvPr/>
        </p:nvPicPr>
        <p:blipFill>
          <a:blip r:embed="rId9"/>
          <a:stretch>
            <a:fillRect/>
          </a:stretch>
        </p:blipFill>
        <p:spPr>
          <a:xfrm>
            <a:off x="5234071" y="2847307"/>
            <a:ext cx="840754" cy="639447"/>
          </a:xfrm>
          <a:prstGeom prst="rect">
            <a:avLst/>
          </a:prstGeom>
        </p:spPr>
      </p:pic>
      <p:pic>
        <p:nvPicPr>
          <p:cNvPr id="31" name="Imagem 30">
            <a:extLst>
              <a:ext uri="{FF2B5EF4-FFF2-40B4-BE49-F238E27FC236}">
                <a16:creationId xmlns:a16="http://schemas.microsoft.com/office/drawing/2014/main" id="{45CCFA27-3DF4-65CB-FD57-310EECEA5E1F}"/>
              </a:ext>
            </a:extLst>
          </p:cNvPr>
          <p:cNvPicPr>
            <a:picLocks noChangeAspect="1"/>
          </p:cNvPicPr>
          <p:nvPr/>
        </p:nvPicPr>
        <p:blipFill>
          <a:blip r:embed="rId10"/>
          <a:stretch>
            <a:fillRect/>
          </a:stretch>
        </p:blipFill>
        <p:spPr>
          <a:xfrm flipH="1">
            <a:off x="957193" y="5485439"/>
            <a:ext cx="1037722" cy="937603"/>
          </a:xfrm>
          <a:prstGeom prst="rect">
            <a:avLst/>
          </a:prstGeom>
        </p:spPr>
      </p:pic>
      <p:pic>
        <p:nvPicPr>
          <p:cNvPr id="33" name="Imagem 32">
            <a:extLst>
              <a:ext uri="{FF2B5EF4-FFF2-40B4-BE49-F238E27FC236}">
                <a16:creationId xmlns:a16="http://schemas.microsoft.com/office/drawing/2014/main" id="{5F17F57A-CAC3-4B58-A29A-12C3B2821372}"/>
              </a:ext>
            </a:extLst>
          </p:cNvPr>
          <p:cNvPicPr>
            <a:picLocks noChangeAspect="1"/>
          </p:cNvPicPr>
          <p:nvPr/>
        </p:nvPicPr>
        <p:blipFill>
          <a:blip r:embed="rId11"/>
          <a:stretch>
            <a:fillRect/>
          </a:stretch>
        </p:blipFill>
        <p:spPr>
          <a:xfrm>
            <a:off x="4780729" y="4891554"/>
            <a:ext cx="1055999" cy="755951"/>
          </a:xfrm>
          <a:prstGeom prst="rect">
            <a:avLst/>
          </a:prstGeom>
        </p:spPr>
      </p:pic>
      <p:pic>
        <p:nvPicPr>
          <p:cNvPr id="35" name="Imagem 34">
            <a:extLst>
              <a:ext uri="{FF2B5EF4-FFF2-40B4-BE49-F238E27FC236}">
                <a16:creationId xmlns:a16="http://schemas.microsoft.com/office/drawing/2014/main" id="{F962CC2D-FA85-5501-D2A1-DA03EB30A21D}"/>
              </a:ext>
            </a:extLst>
          </p:cNvPr>
          <p:cNvPicPr>
            <a:picLocks noChangeAspect="1"/>
          </p:cNvPicPr>
          <p:nvPr/>
        </p:nvPicPr>
        <p:blipFill>
          <a:blip r:embed="rId12"/>
          <a:stretch>
            <a:fillRect/>
          </a:stretch>
        </p:blipFill>
        <p:spPr>
          <a:xfrm>
            <a:off x="4599304" y="692740"/>
            <a:ext cx="969522" cy="891871"/>
          </a:xfrm>
          <a:prstGeom prst="rect">
            <a:avLst/>
          </a:prstGeom>
        </p:spPr>
      </p:pic>
      <p:pic>
        <p:nvPicPr>
          <p:cNvPr id="37" name="Imagem 36">
            <a:extLst>
              <a:ext uri="{FF2B5EF4-FFF2-40B4-BE49-F238E27FC236}">
                <a16:creationId xmlns:a16="http://schemas.microsoft.com/office/drawing/2014/main" id="{EAC0B43F-6216-9975-0E2B-6A9AF68F44C7}"/>
              </a:ext>
            </a:extLst>
          </p:cNvPr>
          <p:cNvPicPr>
            <a:picLocks noChangeAspect="1"/>
          </p:cNvPicPr>
          <p:nvPr/>
        </p:nvPicPr>
        <p:blipFill>
          <a:blip r:embed="rId13"/>
          <a:stretch>
            <a:fillRect/>
          </a:stretch>
        </p:blipFill>
        <p:spPr>
          <a:xfrm>
            <a:off x="6688665" y="1435615"/>
            <a:ext cx="1335496" cy="788976"/>
          </a:xfrm>
          <a:prstGeom prst="rect">
            <a:avLst/>
          </a:prstGeom>
        </p:spPr>
      </p:pic>
    </p:spTree>
    <p:extLst>
      <p:ext uri="{BB962C8B-B14F-4D97-AF65-F5344CB8AC3E}">
        <p14:creationId xmlns:p14="http://schemas.microsoft.com/office/powerpoint/2010/main" val="946230215"/>
      </p:ext>
    </p:extLst>
  </p:cSld>
  <p:clrMapOvr>
    <a:masterClrMapping/>
  </p:clrMapOvr>
  <mc:AlternateContent xmlns:mc="http://schemas.openxmlformats.org/markup-compatibility/2006" xmlns:p14="http://schemas.microsoft.com/office/powerpoint/2010/main">
    <mc:Choice Requires="p14">
      <p:transition spd="slow" p14:dur="3000">
        <p:strips dir="rd"/>
      </p:transition>
    </mc:Choice>
    <mc:Fallback xmlns="">
      <p:transition spd="slow">
        <p:strips dir="rd"/>
      </p:transition>
    </mc:Fallback>
  </mc:AlternateContent>
</p:sld>
</file>

<file path=ppt/slides/slide2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Benvindos</a:t>
            </a:r>
            <a:r>
              <a:rPr lang="en-US" b="1" dirty="0"/>
              <a:t> a </a:t>
            </a:r>
            <a:r>
              <a:rPr lang="en-US" b="1" dirty="0" err="1"/>
              <a:t>Outono</a:t>
            </a:r>
            <a:r>
              <a:rPr lang="en-US" b="1" dirty="0"/>
              <a:t> do </a:t>
            </a:r>
            <a:r>
              <a:rPr lang="en-US" b="1" dirty="0" err="1"/>
              <a:t>Sul</a:t>
            </a:r>
            <a:endParaRPr lang="en-US" b="1" dirty="0"/>
          </a:p>
        </p:txBody>
      </p:sp>
      <p:sp>
        <p:nvSpPr>
          <p:cNvPr id="3" name="Content Placeholder 2"/>
          <p:cNvSpPr>
            <a:spLocks noGrp="1"/>
          </p:cNvSpPr>
          <p:nvPr>
            <p:ph idx="1"/>
          </p:nvPr>
        </p:nvSpPr>
        <p:spPr/>
        <p:txBody>
          <a:bodyPr/>
          <a:lstStyle/>
          <a:p>
            <a:r>
              <a:rPr lang="en-US" dirty="0" err="1"/>
              <a:t>Almoço</a:t>
            </a:r>
            <a:r>
              <a:rPr lang="en-US" dirty="0"/>
              <a:t>!!!</a:t>
            </a:r>
          </a:p>
          <a:p>
            <a:r>
              <a:rPr lang="en-US" dirty="0" err="1"/>
              <a:t>Voltem</a:t>
            </a:r>
            <a:r>
              <a:rPr lang="en-US" dirty="0"/>
              <a:t> </a:t>
            </a:r>
            <a:r>
              <a:rPr lang="en-US" dirty="0" err="1"/>
              <a:t>às</a:t>
            </a:r>
            <a:r>
              <a:rPr lang="en-US" dirty="0"/>
              <a:t> 13:00</a:t>
            </a:r>
          </a:p>
        </p:txBody>
      </p:sp>
      <p:pic>
        <p:nvPicPr>
          <p:cNvPr id="4" name="Picture 3"/>
          <p:cNvPicPr>
            <a:picLocks noChangeAspect="1"/>
          </p:cNvPicPr>
          <p:nvPr/>
        </p:nvPicPr>
        <p:blipFill>
          <a:blip r:embed="rId2"/>
          <a:stretch>
            <a:fillRect/>
          </a:stretch>
        </p:blipFill>
        <p:spPr>
          <a:xfrm>
            <a:off x="2640093" y="2813058"/>
            <a:ext cx="3414542" cy="3414542"/>
          </a:xfrm>
          <a:prstGeom prst="rect">
            <a:avLst/>
          </a:prstGeom>
        </p:spPr>
      </p:pic>
    </p:spTree>
    <p:extLst>
      <p:ext uri="{BB962C8B-B14F-4D97-AF65-F5344CB8AC3E}">
        <p14:creationId xmlns:p14="http://schemas.microsoft.com/office/powerpoint/2010/main" val="3340836458"/>
      </p:ext>
    </p:extLst>
  </p:cSld>
  <p:clrMapOvr>
    <a:masterClrMapping/>
  </p:clrMapOvr>
</p:sld>
</file>

<file path=ppt/slides/slide2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Outono</a:t>
            </a:r>
            <a:r>
              <a:rPr lang="en-US" b="1" dirty="0"/>
              <a:t> do </a:t>
            </a:r>
            <a:r>
              <a:rPr lang="en-US" b="1" dirty="0" err="1"/>
              <a:t>Sul</a:t>
            </a:r>
            <a:r>
              <a:rPr lang="en-US" b="1" dirty="0"/>
              <a:t> - </a:t>
            </a:r>
            <a:r>
              <a:rPr lang="en-US" b="1" dirty="0" err="1"/>
              <a:t>Desafio</a:t>
            </a:r>
            <a:r>
              <a:rPr lang="en-US" b="1" dirty="0"/>
              <a:t> n</a:t>
            </a:r>
            <a:r>
              <a:rPr lang="en-US" b="1" baseline="30000" dirty="0"/>
              <a:t>o</a:t>
            </a:r>
            <a:r>
              <a:rPr lang="en-US" b="1" dirty="0"/>
              <a:t> 5</a:t>
            </a:r>
          </a:p>
        </p:txBody>
      </p:sp>
      <p:sp>
        <p:nvSpPr>
          <p:cNvPr id="3" name="Content Placeholder 2"/>
          <p:cNvSpPr>
            <a:spLocks noGrp="1"/>
          </p:cNvSpPr>
          <p:nvPr>
            <p:ph idx="1"/>
          </p:nvPr>
        </p:nvSpPr>
        <p:spPr/>
        <p:txBody>
          <a:bodyPr>
            <a:normAutofit/>
          </a:bodyPr>
          <a:lstStyle/>
          <a:p>
            <a:r>
              <a:rPr lang="en-US" dirty="0" err="1"/>
              <a:t>Diga</a:t>
            </a:r>
            <a:r>
              <a:rPr lang="en-US" dirty="0"/>
              <a:t> de </a:t>
            </a:r>
            <a:r>
              <a:rPr lang="en-US" dirty="0" err="1"/>
              <a:t>quem</a:t>
            </a:r>
            <a:r>
              <a:rPr lang="en-US" dirty="0"/>
              <a:t> </a:t>
            </a:r>
            <a:r>
              <a:rPr lang="en-US" dirty="0" err="1"/>
              <a:t>é</a:t>
            </a:r>
            <a:r>
              <a:rPr lang="en-US" dirty="0"/>
              <a:t> </a:t>
            </a:r>
            <a:r>
              <a:rPr lang="en-US" dirty="0" err="1"/>
              <a:t>esta</a:t>
            </a:r>
            <a:r>
              <a:rPr lang="en-US" dirty="0"/>
              <a:t> </a:t>
            </a:r>
            <a:r>
              <a:rPr lang="en-US" dirty="0" err="1"/>
              <a:t>criança</a:t>
            </a:r>
            <a:endParaRPr lang="en-US" dirty="0"/>
          </a:p>
          <a:p>
            <a:pPr marL="0" indent="0">
              <a:buNone/>
            </a:pPr>
            <a:r>
              <a:rPr lang="en-US" dirty="0"/>
              <a:t> </a:t>
            </a:r>
            <a:endParaRPr lang="pt-BR" dirty="0"/>
          </a:p>
          <a:p>
            <a:pPr marL="0" indent="0">
              <a:buNone/>
            </a:pPr>
            <a:endParaRPr lang="en-US" sz="2600" i="1" dirty="0"/>
          </a:p>
        </p:txBody>
      </p:sp>
      <p:graphicFrame>
        <p:nvGraphicFramePr>
          <p:cNvPr id="4" name="Table 3"/>
          <p:cNvGraphicFramePr>
            <a:graphicFrameLocks noGrp="1"/>
          </p:cNvGraphicFramePr>
          <p:nvPr>
            <p:extLst>
              <p:ext uri="{D42A27DB-BD31-4B8C-83A1-F6EECF244321}">
                <p14:modId xmlns:p14="http://schemas.microsoft.com/office/powerpoint/2010/main" val="3025541130"/>
              </p:ext>
            </p:extLst>
          </p:nvPr>
        </p:nvGraphicFramePr>
        <p:xfrm>
          <a:off x="742497" y="3073852"/>
          <a:ext cx="6096000" cy="2225040"/>
        </p:xfrm>
        <a:graphic>
          <a:graphicData uri="http://schemas.openxmlformats.org/drawingml/2006/table">
            <a:tbl>
              <a:tblPr firstRow="1" bandRow="1">
                <a:tableStyleId>{BC89EF96-8CEA-46FF-86C4-4CE0E7609802}</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just">
                        <a:lnSpc>
                          <a:spcPct val="150000"/>
                        </a:lnSpc>
                        <a:spcBef>
                          <a:spcPts val="1200"/>
                        </a:spcBef>
                        <a:spcAft>
                          <a:spcPts val="1200"/>
                        </a:spcAft>
                      </a:pPr>
                      <a:r>
                        <a:rPr lang="en-US" sz="1800">
                          <a:effectLst/>
                          <a:latin typeface="Helvetica"/>
                          <a:ea typeface="ＭＳ 明朝"/>
                          <a:cs typeface="Times New Roman"/>
                        </a:rPr>
                        <a:t>Personagem</a:t>
                      </a:r>
                      <a:endParaRPr lang="pt-BR" sz="18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Mãe ou Pai</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just">
                        <a:lnSpc>
                          <a:spcPct val="150000"/>
                        </a:lnSpc>
                        <a:spcBef>
                          <a:spcPts val="1200"/>
                        </a:spcBef>
                        <a:spcAft>
                          <a:spcPts val="1200"/>
                        </a:spcAft>
                      </a:pPr>
                      <a:r>
                        <a:rPr lang="en-US" sz="1800">
                          <a:effectLst/>
                          <a:latin typeface="Helvetica"/>
                          <a:ea typeface="ＭＳ 明朝"/>
                          <a:cs typeface="Times New Roman"/>
                        </a:rPr>
                        <a:t>João Batista</a:t>
                      </a:r>
                      <a:endParaRPr lang="pt-BR" sz="18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1"/>
                  </a:ext>
                </a:extLst>
              </a:tr>
              <a:tr h="370840">
                <a:tc>
                  <a:txBody>
                    <a:bodyPr/>
                    <a:lstStyle/>
                    <a:p>
                      <a:pPr algn="just">
                        <a:lnSpc>
                          <a:spcPct val="150000"/>
                        </a:lnSpc>
                        <a:spcBef>
                          <a:spcPts val="1200"/>
                        </a:spcBef>
                        <a:spcAft>
                          <a:spcPts val="1200"/>
                        </a:spcAft>
                      </a:pPr>
                      <a:r>
                        <a:rPr lang="en-US" sz="1800">
                          <a:effectLst/>
                          <a:latin typeface="Helvetica"/>
                          <a:ea typeface="ＭＳ 明朝"/>
                          <a:cs typeface="Times New Roman"/>
                        </a:rPr>
                        <a:t>Josias</a:t>
                      </a:r>
                      <a:endParaRPr lang="pt-BR" sz="18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2"/>
                  </a:ext>
                </a:extLst>
              </a:tr>
              <a:tr h="370840">
                <a:tc>
                  <a:txBody>
                    <a:bodyPr/>
                    <a:lstStyle/>
                    <a:p>
                      <a:pPr algn="just">
                        <a:lnSpc>
                          <a:spcPct val="150000"/>
                        </a:lnSpc>
                        <a:spcBef>
                          <a:spcPts val="1200"/>
                        </a:spcBef>
                        <a:spcAft>
                          <a:spcPts val="1200"/>
                        </a:spcAft>
                      </a:pPr>
                      <a:r>
                        <a:rPr lang="en-US" sz="1800">
                          <a:effectLst/>
                          <a:latin typeface="Helvetica"/>
                          <a:ea typeface="ＭＳ 明朝"/>
                          <a:cs typeface="Times New Roman"/>
                        </a:rPr>
                        <a:t>Moisés</a:t>
                      </a:r>
                      <a:endParaRPr lang="pt-BR" sz="18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3"/>
                  </a:ext>
                </a:extLst>
              </a:tr>
              <a:tr h="370840">
                <a:tc>
                  <a:txBody>
                    <a:bodyPr/>
                    <a:lstStyle/>
                    <a:p>
                      <a:pPr algn="just">
                        <a:lnSpc>
                          <a:spcPct val="150000"/>
                        </a:lnSpc>
                        <a:spcBef>
                          <a:spcPts val="1200"/>
                        </a:spcBef>
                        <a:spcAft>
                          <a:spcPts val="1200"/>
                        </a:spcAft>
                      </a:pPr>
                      <a:r>
                        <a:rPr lang="en-US" sz="1800">
                          <a:effectLst/>
                          <a:latin typeface="Helvetica"/>
                          <a:ea typeface="ＭＳ 明朝"/>
                          <a:cs typeface="Times New Roman"/>
                        </a:rPr>
                        <a:t>Roboão</a:t>
                      </a:r>
                      <a:endParaRPr lang="pt-BR" sz="18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4"/>
                  </a:ext>
                </a:extLst>
              </a:tr>
              <a:tr h="370840">
                <a:tc>
                  <a:txBody>
                    <a:bodyPr/>
                    <a:lstStyle/>
                    <a:p>
                      <a:pPr algn="just">
                        <a:lnSpc>
                          <a:spcPct val="150000"/>
                        </a:lnSpc>
                        <a:spcBef>
                          <a:spcPts val="1200"/>
                        </a:spcBef>
                        <a:spcAft>
                          <a:spcPts val="1200"/>
                        </a:spcAft>
                      </a:pPr>
                      <a:r>
                        <a:rPr lang="en-US" sz="1800">
                          <a:effectLst/>
                          <a:latin typeface="Helvetica"/>
                          <a:ea typeface="ＭＳ 明朝"/>
                          <a:cs typeface="Times New Roman"/>
                        </a:rPr>
                        <a:t>Samuel</a:t>
                      </a:r>
                      <a:endParaRPr lang="pt-BR" sz="18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dirty="0">
                          <a:effectLst/>
                          <a:latin typeface="Helvetica"/>
                          <a:ea typeface="ＭＳ 明朝"/>
                          <a:cs typeface="Times New Roman"/>
                        </a:rPr>
                        <a:t> </a:t>
                      </a:r>
                      <a:endParaRPr lang="pt-BR" sz="18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5"/>
                  </a:ext>
                </a:extLst>
              </a:tr>
            </a:tbl>
          </a:graphicData>
        </a:graphic>
      </p:graphicFrame>
    </p:spTree>
    <p:extLst>
      <p:ext uri="{BB962C8B-B14F-4D97-AF65-F5344CB8AC3E}">
        <p14:creationId xmlns:p14="http://schemas.microsoft.com/office/powerpoint/2010/main" val="1908908098"/>
      </p:ext>
    </p:extLst>
  </p:cSld>
  <p:clrMapOvr>
    <a:masterClrMapping/>
  </p:clrMapOvr>
</p:sld>
</file>

<file path=ppt/slides/slide2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Outono</a:t>
            </a:r>
            <a:r>
              <a:rPr lang="en-US" b="1" dirty="0"/>
              <a:t> do </a:t>
            </a:r>
            <a:r>
              <a:rPr lang="en-US" b="1" dirty="0" err="1"/>
              <a:t>Sul</a:t>
            </a:r>
            <a:r>
              <a:rPr lang="en-US" b="1" dirty="0"/>
              <a:t> - </a:t>
            </a:r>
            <a:r>
              <a:rPr lang="en-US" b="1" dirty="0" err="1"/>
              <a:t>Tesouro</a:t>
            </a:r>
            <a:r>
              <a:rPr lang="en-US" b="1" dirty="0"/>
              <a:t> n</a:t>
            </a:r>
            <a:r>
              <a:rPr lang="en-US" sz="4800" b="1" baseline="30000" dirty="0"/>
              <a:t>o</a:t>
            </a:r>
            <a:r>
              <a:rPr lang="en-US" b="1" dirty="0"/>
              <a:t> 3</a:t>
            </a:r>
          </a:p>
        </p:txBody>
      </p:sp>
      <p:sp>
        <p:nvSpPr>
          <p:cNvPr id="3" name="Content Placeholder 2"/>
          <p:cNvSpPr>
            <a:spLocks noGrp="1"/>
          </p:cNvSpPr>
          <p:nvPr>
            <p:ph idx="1"/>
          </p:nvPr>
        </p:nvSpPr>
        <p:spPr/>
        <p:txBody>
          <a:bodyPr/>
          <a:lstStyle/>
          <a:p>
            <a:r>
              <a:rPr lang="en-US" dirty="0"/>
              <a:t>Se </a:t>
            </a:r>
            <a:r>
              <a:rPr lang="en-US" dirty="0" err="1"/>
              <a:t>não</a:t>
            </a:r>
            <a:r>
              <a:rPr lang="en-US" dirty="0"/>
              <a:t> </a:t>
            </a:r>
            <a:r>
              <a:rPr lang="en-US" dirty="0" err="1"/>
              <a:t>tivesse</a:t>
            </a:r>
            <a:r>
              <a:rPr lang="en-US" dirty="0"/>
              <a:t> </a:t>
            </a:r>
            <a:r>
              <a:rPr lang="en-US" dirty="0" err="1"/>
              <a:t>acabado</a:t>
            </a:r>
            <a:r>
              <a:rPr lang="en-US" dirty="0"/>
              <a:t> de </a:t>
            </a:r>
            <a:r>
              <a:rPr lang="en-US" dirty="0" err="1"/>
              <a:t>almoçar</a:t>
            </a:r>
            <a:r>
              <a:rPr lang="en-US" dirty="0"/>
              <a:t>, </a:t>
            </a:r>
            <a:r>
              <a:rPr lang="en-US" dirty="0" err="1"/>
              <a:t>estaria</a:t>
            </a:r>
            <a:r>
              <a:rPr lang="en-US" dirty="0"/>
              <a:t> </a:t>
            </a:r>
            <a:r>
              <a:rPr lang="en-US" dirty="0" err="1"/>
              <a:t>tentado</a:t>
            </a:r>
            <a:r>
              <a:rPr lang="en-US" dirty="0"/>
              <a:t> a </a:t>
            </a:r>
            <a:r>
              <a:rPr lang="en-US" dirty="0" err="1"/>
              <a:t>engordar</a:t>
            </a:r>
            <a:r>
              <a:rPr lang="en-US" dirty="0"/>
              <a:t>…</a:t>
            </a:r>
          </a:p>
        </p:txBody>
      </p:sp>
    </p:spTree>
    <p:extLst>
      <p:ext uri="{BB962C8B-B14F-4D97-AF65-F5344CB8AC3E}">
        <p14:creationId xmlns:p14="http://schemas.microsoft.com/office/powerpoint/2010/main" val="404501915"/>
      </p:ext>
    </p:extLst>
  </p:cSld>
  <p:clrMapOvr>
    <a:masterClrMapping/>
  </p:clrMapOvr>
</p:sld>
</file>

<file path=ppt/slides/slide2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Outono</a:t>
            </a:r>
            <a:r>
              <a:rPr lang="en-US" b="1" dirty="0"/>
              <a:t> do </a:t>
            </a:r>
            <a:r>
              <a:rPr lang="en-US" b="1" dirty="0" err="1"/>
              <a:t>Sul</a:t>
            </a:r>
            <a:r>
              <a:rPr lang="en-US" b="1" dirty="0"/>
              <a:t> - </a:t>
            </a:r>
            <a:r>
              <a:rPr lang="en-US" b="1" dirty="0" err="1"/>
              <a:t>Desafio</a:t>
            </a:r>
            <a:r>
              <a:rPr lang="en-US" b="1" dirty="0"/>
              <a:t> n</a:t>
            </a:r>
            <a:r>
              <a:rPr lang="en-US" b="1" baseline="30000" dirty="0"/>
              <a:t>o</a:t>
            </a:r>
            <a:r>
              <a:rPr lang="en-US" b="1" dirty="0"/>
              <a:t> 6</a:t>
            </a:r>
          </a:p>
        </p:txBody>
      </p:sp>
      <p:sp>
        <p:nvSpPr>
          <p:cNvPr id="3" name="Content Placeholder 2"/>
          <p:cNvSpPr>
            <a:spLocks noGrp="1"/>
          </p:cNvSpPr>
          <p:nvPr>
            <p:ph idx="1"/>
          </p:nvPr>
        </p:nvSpPr>
        <p:spPr/>
        <p:txBody>
          <a:bodyPr>
            <a:normAutofit fontScale="70000" lnSpcReduction="20000"/>
          </a:bodyPr>
          <a:lstStyle/>
          <a:p>
            <a:r>
              <a:rPr lang="en-US" dirty="0" err="1"/>
              <a:t>Coloque</a:t>
            </a:r>
            <a:r>
              <a:rPr lang="en-US" dirty="0"/>
              <a:t> </a:t>
            </a:r>
            <a:r>
              <a:rPr lang="en-US" dirty="0" err="1"/>
              <a:t>em</a:t>
            </a:r>
            <a:r>
              <a:rPr lang="en-US" dirty="0"/>
              <a:t> </a:t>
            </a:r>
            <a:r>
              <a:rPr lang="en-US" dirty="0" err="1"/>
              <a:t>ordem</a:t>
            </a:r>
            <a:r>
              <a:rPr lang="en-US" dirty="0"/>
              <a:t> de </a:t>
            </a:r>
            <a:r>
              <a:rPr lang="en-US" dirty="0" err="1"/>
              <a:t>aparição</a:t>
            </a:r>
            <a:r>
              <a:rPr lang="en-US" dirty="0"/>
              <a:t> </a:t>
            </a:r>
            <a:r>
              <a:rPr lang="en-US" dirty="0" err="1"/>
              <a:t>na</a:t>
            </a:r>
            <a:r>
              <a:rPr lang="en-US" dirty="0"/>
              <a:t> </a:t>
            </a:r>
            <a:r>
              <a:rPr lang="en-US" dirty="0" err="1"/>
              <a:t>Bíblia</a:t>
            </a:r>
            <a:r>
              <a:rPr lang="en-US" dirty="0"/>
              <a:t>, </a:t>
            </a:r>
            <a:r>
              <a:rPr lang="en-US" dirty="0" err="1"/>
              <a:t>os</a:t>
            </a:r>
            <a:r>
              <a:rPr lang="en-US" dirty="0"/>
              <a:t> </a:t>
            </a:r>
            <a:r>
              <a:rPr lang="en-US" dirty="0" err="1"/>
              <a:t>fatos</a:t>
            </a:r>
            <a:r>
              <a:rPr lang="en-US" dirty="0"/>
              <a:t> </a:t>
            </a:r>
            <a:r>
              <a:rPr lang="en-US" dirty="0" err="1"/>
              <a:t>abaixo</a:t>
            </a:r>
            <a:endParaRPr lang="pt-BR" dirty="0"/>
          </a:p>
          <a:p>
            <a:pPr marL="0" indent="0">
              <a:buNone/>
            </a:pPr>
            <a:endParaRPr lang="en-US" dirty="0"/>
          </a:p>
          <a:p>
            <a:pPr marL="0" indent="0">
              <a:buNone/>
            </a:pPr>
            <a:r>
              <a:rPr lang="en-US" sz="2800" dirty="0"/>
              <a:t>A </a:t>
            </a:r>
            <a:r>
              <a:rPr lang="en-US" sz="2800" dirty="0" err="1"/>
              <a:t>besta</a:t>
            </a:r>
            <a:r>
              <a:rPr lang="en-US" sz="2800" dirty="0"/>
              <a:t> surge da terra</a:t>
            </a:r>
            <a:endParaRPr lang="pt-BR" sz="2800" dirty="0"/>
          </a:p>
          <a:p>
            <a:pPr marL="0" indent="0">
              <a:buNone/>
            </a:pPr>
            <a:r>
              <a:rPr lang="en-US" sz="2800" dirty="0"/>
              <a:t>A </a:t>
            </a:r>
            <a:r>
              <a:rPr lang="en-US" sz="2800" dirty="0" err="1"/>
              <a:t>vara</a:t>
            </a:r>
            <a:r>
              <a:rPr lang="en-US" sz="2800" dirty="0"/>
              <a:t> de </a:t>
            </a:r>
            <a:r>
              <a:rPr lang="en-US" sz="2800" dirty="0" err="1"/>
              <a:t>Arão</a:t>
            </a:r>
            <a:r>
              <a:rPr lang="en-US" sz="2800" dirty="0"/>
              <a:t> </a:t>
            </a:r>
            <a:r>
              <a:rPr lang="en-US" sz="2800" dirty="0" err="1"/>
              <a:t>floresce</a:t>
            </a:r>
            <a:endParaRPr lang="pt-BR" sz="2800" dirty="0"/>
          </a:p>
          <a:p>
            <a:pPr marL="0" indent="0">
              <a:buNone/>
            </a:pPr>
            <a:r>
              <a:rPr lang="en-US" sz="2800" dirty="0"/>
              <a:t>Ananias e </a:t>
            </a:r>
            <a:r>
              <a:rPr lang="en-US" sz="2800" dirty="0" err="1"/>
              <a:t>Safira</a:t>
            </a:r>
            <a:r>
              <a:rPr lang="en-US" sz="2800" dirty="0"/>
              <a:t> </a:t>
            </a:r>
            <a:r>
              <a:rPr lang="en-US" sz="2800" dirty="0" err="1"/>
              <a:t>morrem</a:t>
            </a:r>
            <a:r>
              <a:rPr lang="en-US" sz="2800" dirty="0"/>
              <a:t> </a:t>
            </a:r>
            <a:r>
              <a:rPr lang="en-US" sz="2800" dirty="0" err="1"/>
              <a:t>por</a:t>
            </a:r>
            <a:r>
              <a:rPr lang="en-US" sz="2800" dirty="0"/>
              <a:t> </a:t>
            </a:r>
            <a:r>
              <a:rPr lang="en-US" sz="2800" dirty="0" err="1"/>
              <a:t>terem</a:t>
            </a:r>
            <a:r>
              <a:rPr lang="en-US" sz="2800" dirty="0"/>
              <a:t> </a:t>
            </a:r>
            <a:r>
              <a:rPr lang="en-US" sz="2800" dirty="0" err="1"/>
              <a:t>mentido</a:t>
            </a:r>
            <a:r>
              <a:rPr lang="en-US" sz="2800" dirty="0"/>
              <a:t> </a:t>
            </a:r>
            <a:r>
              <a:rPr lang="en-US" sz="2800" dirty="0" err="1"/>
              <a:t>ao</a:t>
            </a:r>
            <a:r>
              <a:rPr lang="en-US" sz="2800" dirty="0"/>
              <a:t> </a:t>
            </a:r>
            <a:r>
              <a:rPr lang="en-US" sz="2800" dirty="0" err="1"/>
              <a:t>Espírito</a:t>
            </a:r>
            <a:r>
              <a:rPr lang="en-US" sz="2800" dirty="0"/>
              <a:t> Santo</a:t>
            </a:r>
            <a:endParaRPr lang="pt-BR" sz="2800" dirty="0"/>
          </a:p>
          <a:p>
            <a:pPr marL="0" indent="0">
              <a:buNone/>
            </a:pPr>
            <a:r>
              <a:rPr lang="en-US" sz="2800" dirty="0"/>
              <a:t>Daniel </a:t>
            </a:r>
            <a:r>
              <a:rPr lang="en-US" sz="2800" dirty="0" err="1"/>
              <a:t>na</a:t>
            </a:r>
            <a:r>
              <a:rPr lang="en-US" sz="2800" dirty="0"/>
              <a:t> </a:t>
            </a:r>
            <a:r>
              <a:rPr lang="en-US" sz="2800" dirty="0" err="1"/>
              <a:t>cova</a:t>
            </a:r>
            <a:r>
              <a:rPr lang="en-US" sz="2800" dirty="0"/>
              <a:t> dos </a:t>
            </a:r>
            <a:r>
              <a:rPr lang="en-US" sz="2800" dirty="0" err="1"/>
              <a:t>leões</a:t>
            </a:r>
            <a:endParaRPr lang="pt-BR" sz="2800" dirty="0"/>
          </a:p>
          <a:p>
            <a:pPr marL="0" indent="0">
              <a:buNone/>
            </a:pPr>
            <a:r>
              <a:rPr lang="en-US" sz="2800" dirty="0" err="1"/>
              <a:t>Davi</a:t>
            </a:r>
            <a:r>
              <a:rPr lang="en-US" sz="2800" dirty="0"/>
              <a:t> </a:t>
            </a:r>
            <a:r>
              <a:rPr lang="en-US" sz="2800" dirty="0" err="1"/>
              <a:t>mata</a:t>
            </a:r>
            <a:r>
              <a:rPr lang="en-US" sz="2800" dirty="0"/>
              <a:t> </a:t>
            </a:r>
            <a:r>
              <a:rPr lang="en-US" sz="2800" dirty="0" err="1"/>
              <a:t>Golias</a:t>
            </a:r>
            <a:endParaRPr lang="pt-BR" sz="2800" dirty="0"/>
          </a:p>
          <a:p>
            <a:pPr marL="0" indent="0">
              <a:buNone/>
            </a:pPr>
            <a:r>
              <a:rPr lang="en-US" dirty="0"/>
              <a:t> </a:t>
            </a:r>
            <a:endParaRPr lang="pt-BR" dirty="0"/>
          </a:p>
          <a:p>
            <a:pPr marL="0" indent="0">
              <a:buNone/>
            </a:pPr>
            <a:endParaRPr lang="en-US" sz="2600" i="1" dirty="0"/>
          </a:p>
        </p:txBody>
      </p:sp>
    </p:spTree>
    <p:extLst>
      <p:ext uri="{BB962C8B-B14F-4D97-AF65-F5344CB8AC3E}">
        <p14:creationId xmlns:p14="http://schemas.microsoft.com/office/powerpoint/2010/main" val="4184188040"/>
      </p:ext>
    </p:extLst>
  </p:cSld>
  <p:clrMapOvr>
    <a:masterClrMapping/>
  </p:clrMapOvr>
</p:sld>
</file>

<file path=ppt/slides/slide2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a:t>Outono</a:t>
            </a:r>
            <a:r>
              <a:rPr lang="en-US" b="1" dirty="0"/>
              <a:t> do </a:t>
            </a:r>
            <a:r>
              <a:rPr lang="en-US" b="1" dirty="0" err="1"/>
              <a:t>Sul</a:t>
            </a:r>
            <a:r>
              <a:rPr lang="en-US" b="1" dirty="0"/>
              <a:t> – A </a:t>
            </a:r>
            <a:r>
              <a:rPr lang="en-US" b="1" dirty="0" err="1"/>
              <a:t>Batalha</a:t>
            </a:r>
            <a:endParaRPr lang="en-US" b="1" dirty="0"/>
          </a:p>
        </p:txBody>
      </p:sp>
      <p:sp>
        <p:nvSpPr>
          <p:cNvPr id="3" name="Content Placeholder 2"/>
          <p:cNvSpPr>
            <a:spLocks noGrp="1"/>
          </p:cNvSpPr>
          <p:nvPr>
            <p:ph idx="1"/>
          </p:nvPr>
        </p:nvSpPr>
        <p:spPr/>
        <p:txBody>
          <a:bodyPr>
            <a:normAutofit/>
          </a:bodyPr>
          <a:lstStyle/>
          <a:p>
            <a:pPr marL="0" indent="0">
              <a:buNone/>
            </a:pPr>
            <a:r>
              <a:rPr lang="en-US" dirty="0" err="1"/>
              <a:t>Separar</a:t>
            </a:r>
            <a:r>
              <a:rPr lang="en-US" dirty="0"/>
              <a:t> </a:t>
            </a:r>
            <a:r>
              <a:rPr lang="en-US" dirty="0" err="1"/>
              <a:t>secretamente</a:t>
            </a:r>
            <a:r>
              <a:rPr lang="en-US" dirty="0"/>
              <a:t> </a:t>
            </a:r>
            <a:r>
              <a:rPr lang="en-US" dirty="0" err="1"/>
              <a:t>em</a:t>
            </a:r>
            <a:r>
              <a:rPr lang="en-US" dirty="0"/>
              <a:t> </a:t>
            </a:r>
            <a:r>
              <a:rPr lang="en-US" dirty="0" err="1"/>
              <a:t>sua</a:t>
            </a:r>
            <a:r>
              <a:rPr lang="en-US" dirty="0"/>
              <a:t> </a:t>
            </a:r>
            <a:r>
              <a:rPr lang="en-US" dirty="0" err="1"/>
              <a:t>equipe</a:t>
            </a:r>
            <a:r>
              <a:rPr lang="en-US" dirty="0"/>
              <a:t>:</a:t>
            </a:r>
          </a:p>
          <a:p>
            <a:pPr marL="0" indent="0">
              <a:buNone/>
            </a:pPr>
            <a:r>
              <a:rPr lang="en-US" dirty="0"/>
              <a:t> </a:t>
            </a:r>
            <a:endParaRPr lang="pt-BR" dirty="0"/>
          </a:p>
          <a:p>
            <a:pPr marL="0" indent="0">
              <a:buNone/>
            </a:pPr>
            <a:endParaRPr lang="en-US" sz="2600" i="1" dirty="0"/>
          </a:p>
          <a:p>
            <a:pPr marL="0" indent="0">
              <a:buNone/>
            </a:pPr>
            <a:endParaRPr lang="en-US" sz="2600" i="1" dirty="0"/>
          </a:p>
          <a:p>
            <a:pPr marL="0" indent="0">
              <a:buNone/>
            </a:pPr>
            <a:endParaRPr lang="en-US" sz="2600" i="1" dirty="0"/>
          </a:p>
          <a:p>
            <a:pPr marL="0" indent="0">
              <a:buNone/>
            </a:pPr>
            <a:endParaRPr lang="en-US" sz="2600" i="1" dirty="0"/>
          </a:p>
        </p:txBody>
      </p:sp>
      <p:graphicFrame>
        <p:nvGraphicFramePr>
          <p:cNvPr id="5" name="Table 4"/>
          <p:cNvGraphicFramePr>
            <a:graphicFrameLocks noGrp="1"/>
          </p:cNvGraphicFramePr>
          <p:nvPr>
            <p:extLst>
              <p:ext uri="{D42A27DB-BD31-4B8C-83A1-F6EECF244321}">
                <p14:modId xmlns:p14="http://schemas.microsoft.com/office/powerpoint/2010/main" val="3632480310"/>
              </p:ext>
            </p:extLst>
          </p:nvPr>
        </p:nvGraphicFramePr>
        <p:xfrm>
          <a:off x="1214655" y="2890203"/>
          <a:ext cx="6096000" cy="3235960"/>
        </p:xfrm>
        <a:graphic>
          <a:graphicData uri="http://schemas.openxmlformats.org/drawingml/2006/table">
            <a:tbl>
              <a:tblPr firstRow="1" bandRow="1">
                <a:tableStyleId>{21E4AEA4-8DFA-4A89-87EB-49C32662AFE0}</a:tableStyleId>
              </a:tblPr>
              <a:tblGrid>
                <a:gridCol w="1129856">
                  <a:extLst>
                    <a:ext uri="{9D8B030D-6E8A-4147-A177-3AD203B41FA5}">
                      <a16:colId xmlns:a16="http://schemas.microsoft.com/office/drawing/2014/main" val="20000"/>
                    </a:ext>
                  </a:extLst>
                </a:gridCol>
                <a:gridCol w="1918144">
                  <a:extLst>
                    <a:ext uri="{9D8B030D-6E8A-4147-A177-3AD203B41FA5}">
                      <a16:colId xmlns:a16="http://schemas.microsoft.com/office/drawing/2014/main" val="20001"/>
                    </a:ext>
                  </a:extLst>
                </a:gridCol>
                <a:gridCol w="1524000">
                  <a:extLst>
                    <a:ext uri="{9D8B030D-6E8A-4147-A177-3AD203B41FA5}">
                      <a16:colId xmlns:a16="http://schemas.microsoft.com/office/drawing/2014/main" val="20002"/>
                    </a:ext>
                  </a:extLst>
                </a:gridCol>
                <a:gridCol w="1524000">
                  <a:extLst>
                    <a:ext uri="{9D8B030D-6E8A-4147-A177-3AD203B41FA5}">
                      <a16:colId xmlns:a16="http://schemas.microsoft.com/office/drawing/2014/main" val="20003"/>
                    </a:ext>
                  </a:extLst>
                </a:gridCol>
              </a:tblGrid>
              <a:tr h="370840">
                <a:tc>
                  <a:txBody>
                    <a:bodyPr/>
                    <a:lstStyle/>
                    <a:p>
                      <a:r>
                        <a:rPr lang="en-US" dirty="0" err="1"/>
                        <a:t>Quantidade</a:t>
                      </a:r>
                      <a:endParaRPr lang="en-US" dirty="0"/>
                    </a:p>
                  </a:txBody>
                  <a:tcPr/>
                </a:tc>
                <a:tc>
                  <a:txBody>
                    <a:bodyPr/>
                    <a:lstStyle/>
                    <a:p>
                      <a:r>
                        <a:rPr lang="en-US" dirty="0" err="1"/>
                        <a:t>Papel</a:t>
                      </a:r>
                      <a:endParaRPr lang="en-US" dirty="0"/>
                    </a:p>
                  </a:txBody>
                  <a:tcPr/>
                </a:tc>
                <a:tc>
                  <a:txBody>
                    <a:bodyPr/>
                    <a:lstStyle/>
                    <a:p>
                      <a:r>
                        <a:rPr lang="en-US" dirty="0"/>
                        <a:t>Valor</a:t>
                      </a:r>
                    </a:p>
                  </a:txBody>
                  <a:tcPr/>
                </a:tc>
                <a:tc>
                  <a:txBody>
                    <a:bodyPr/>
                    <a:lstStyle/>
                    <a:p>
                      <a:r>
                        <a:rPr lang="en-US" dirty="0" err="1"/>
                        <a:t>Pontos</a:t>
                      </a:r>
                      <a:endParaRPr lang="en-US" dirty="0"/>
                    </a:p>
                  </a:txBody>
                  <a:tcPr/>
                </a:tc>
                <a:extLst>
                  <a:ext uri="{0D108BD9-81ED-4DB2-BD59-A6C34878D82A}">
                    <a16:rowId xmlns:a16="http://schemas.microsoft.com/office/drawing/2014/main" val="10000"/>
                  </a:ext>
                </a:extLst>
              </a:tr>
              <a:tr h="370840">
                <a:tc>
                  <a:txBody>
                    <a:bodyPr/>
                    <a:lstStyle/>
                    <a:p>
                      <a:pPr algn="just">
                        <a:lnSpc>
                          <a:spcPct val="150000"/>
                        </a:lnSpc>
                        <a:spcBef>
                          <a:spcPts val="1200"/>
                        </a:spcBef>
                        <a:spcAft>
                          <a:spcPts val="1200"/>
                        </a:spcAft>
                      </a:pPr>
                      <a:r>
                        <a:rPr lang="en-US" sz="1600" dirty="0">
                          <a:effectLst/>
                          <a:latin typeface="Helvetica"/>
                          <a:ea typeface="ＭＳ 明朝"/>
                          <a:cs typeface="Times New Roman"/>
                        </a:rPr>
                        <a:t>1</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Diplomata</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0</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100</a:t>
                      </a:r>
                      <a:endParaRPr lang="pt-BR" sz="1600">
                        <a:effectLst/>
                        <a:latin typeface="Helvetica"/>
                        <a:ea typeface="ＭＳ 明朝"/>
                        <a:cs typeface="Times New Roman"/>
                      </a:endParaRPr>
                    </a:p>
                  </a:txBody>
                  <a:tcPr marL="68580" marR="68580" marT="0" marB="0"/>
                </a:tc>
                <a:extLst>
                  <a:ext uri="{0D108BD9-81ED-4DB2-BD59-A6C34878D82A}">
                    <a16:rowId xmlns:a16="http://schemas.microsoft.com/office/drawing/2014/main" val="10001"/>
                  </a:ext>
                </a:extLst>
              </a:tr>
              <a:tr h="370840">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Homem-Bomba</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5 (defesa)</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50</a:t>
                      </a:r>
                      <a:endParaRPr lang="pt-BR" sz="1600">
                        <a:effectLst/>
                        <a:latin typeface="Helvetica"/>
                        <a:ea typeface="ＭＳ 明朝"/>
                        <a:cs typeface="Times New Roman"/>
                      </a:endParaRPr>
                    </a:p>
                  </a:txBody>
                  <a:tcPr marL="68580" marR="68580" marT="0" marB="0"/>
                </a:tc>
                <a:extLst>
                  <a:ext uri="{0D108BD9-81ED-4DB2-BD59-A6C34878D82A}">
                    <a16:rowId xmlns:a16="http://schemas.microsoft.com/office/drawing/2014/main" val="10002"/>
                  </a:ext>
                </a:extLst>
              </a:tr>
              <a:tr h="370840">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Cientista</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5</a:t>
                      </a:r>
                      <a:endParaRPr lang="pt-BR" sz="1600">
                        <a:effectLst/>
                        <a:latin typeface="Helvetica"/>
                        <a:ea typeface="ＭＳ 明朝"/>
                        <a:cs typeface="Times New Roman"/>
                      </a:endParaRPr>
                    </a:p>
                  </a:txBody>
                  <a:tcPr marL="68580" marR="68580" marT="0" marB="0"/>
                </a:tc>
                <a:extLst>
                  <a:ext uri="{0D108BD9-81ED-4DB2-BD59-A6C34878D82A}">
                    <a16:rowId xmlns:a16="http://schemas.microsoft.com/office/drawing/2014/main" val="10003"/>
                  </a:ext>
                </a:extLst>
              </a:tr>
              <a:tr h="370840">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Policial</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2</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10</a:t>
                      </a:r>
                      <a:endParaRPr lang="pt-BR" sz="1600">
                        <a:effectLst/>
                        <a:latin typeface="Helvetica"/>
                        <a:ea typeface="ＭＳ 明朝"/>
                        <a:cs typeface="Times New Roman"/>
                      </a:endParaRPr>
                    </a:p>
                  </a:txBody>
                  <a:tcPr marL="68580" marR="68580" marT="0" marB="0"/>
                </a:tc>
                <a:extLst>
                  <a:ext uri="{0D108BD9-81ED-4DB2-BD59-A6C34878D82A}">
                    <a16:rowId xmlns:a16="http://schemas.microsoft.com/office/drawing/2014/main" val="10004"/>
                  </a:ext>
                </a:extLst>
              </a:tr>
              <a:tr h="370840">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Comissário</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3</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15</a:t>
                      </a:r>
                      <a:endParaRPr lang="pt-BR" sz="1600">
                        <a:effectLst/>
                        <a:latin typeface="Helvetica"/>
                        <a:ea typeface="ＭＳ 明朝"/>
                        <a:cs typeface="Times New Roman"/>
                      </a:endParaRPr>
                    </a:p>
                  </a:txBody>
                  <a:tcPr marL="68580" marR="68580" marT="0" marB="0"/>
                </a:tc>
                <a:extLst>
                  <a:ext uri="{0D108BD9-81ED-4DB2-BD59-A6C34878D82A}">
                    <a16:rowId xmlns:a16="http://schemas.microsoft.com/office/drawing/2014/main" val="10005"/>
                  </a:ext>
                </a:extLst>
              </a:tr>
              <a:tr h="370840">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Ninja</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4</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35</a:t>
                      </a:r>
                      <a:endParaRPr lang="pt-BR" sz="1600">
                        <a:effectLst/>
                        <a:latin typeface="Helvetica"/>
                        <a:ea typeface="ＭＳ 明朝"/>
                        <a:cs typeface="Times New Roman"/>
                      </a:endParaRPr>
                    </a:p>
                  </a:txBody>
                  <a:tcPr marL="68580" marR="68580" marT="0" marB="0"/>
                </a:tc>
                <a:extLst>
                  <a:ext uri="{0D108BD9-81ED-4DB2-BD59-A6C34878D82A}">
                    <a16:rowId xmlns:a16="http://schemas.microsoft.com/office/drawing/2014/main" val="10006"/>
                  </a:ext>
                </a:extLst>
              </a:tr>
              <a:tr h="370840">
                <a:tc>
                  <a:txBody>
                    <a:bodyPr/>
                    <a:lstStyle/>
                    <a:p>
                      <a:pPr algn="just">
                        <a:lnSpc>
                          <a:spcPct val="150000"/>
                        </a:lnSpc>
                        <a:spcBef>
                          <a:spcPts val="1200"/>
                        </a:spcBef>
                        <a:spcAft>
                          <a:spcPts val="1200"/>
                        </a:spcAft>
                      </a:pPr>
                      <a:r>
                        <a:rPr lang="en-US" sz="1600">
                          <a:effectLst/>
                          <a:latin typeface="Helvetica"/>
                          <a:ea typeface="ＭＳ 明朝"/>
                          <a:cs typeface="Times New Roman"/>
                        </a:rPr>
                        <a:t>1</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Super-herói</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a:effectLst/>
                          <a:latin typeface="Helvetica"/>
                          <a:ea typeface="ＭＳ 明朝"/>
                          <a:cs typeface="Times New Roman"/>
                        </a:rPr>
                        <a:t>6</a:t>
                      </a:r>
                      <a:endParaRPr lang="pt-BR" sz="16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dirty="0">
                          <a:effectLst/>
                          <a:latin typeface="Helvetica"/>
                          <a:ea typeface="ＭＳ 明朝"/>
                          <a:cs typeface="Times New Roman"/>
                        </a:rPr>
                        <a:t>70</a:t>
                      </a:r>
                      <a:endParaRPr lang="pt-BR" sz="16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7"/>
                  </a:ext>
                </a:extLst>
              </a:tr>
            </a:tbl>
          </a:graphicData>
        </a:graphic>
      </p:graphicFrame>
    </p:spTree>
    <p:extLst>
      <p:ext uri="{BB962C8B-B14F-4D97-AF65-F5344CB8AC3E}">
        <p14:creationId xmlns:p14="http://schemas.microsoft.com/office/powerpoint/2010/main" val="694299991"/>
      </p:ext>
    </p:extLst>
  </p:cSld>
  <p:clrMapOvr>
    <a:masterClrMapping/>
  </p:clrMapOvr>
</p:sld>
</file>

<file path=ppt/slides/slide2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a:t>Outono</a:t>
            </a:r>
            <a:r>
              <a:rPr lang="en-US" b="1" dirty="0"/>
              <a:t> do </a:t>
            </a:r>
            <a:r>
              <a:rPr lang="en-US" b="1" dirty="0" err="1"/>
              <a:t>Sul</a:t>
            </a:r>
            <a:r>
              <a:rPr lang="en-US" b="1" dirty="0"/>
              <a:t> – A </a:t>
            </a:r>
            <a:r>
              <a:rPr lang="en-US" b="1" dirty="0" err="1"/>
              <a:t>Batalha</a:t>
            </a:r>
            <a:endParaRPr lang="en-US" b="1" dirty="0"/>
          </a:p>
        </p:txBody>
      </p:sp>
      <p:sp>
        <p:nvSpPr>
          <p:cNvPr id="3" name="Content Placeholder 2"/>
          <p:cNvSpPr>
            <a:spLocks noGrp="1"/>
          </p:cNvSpPr>
          <p:nvPr>
            <p:ph idx="1"/>
          </p:nvPr>
        </p:nvSpPr>
        <p:spPr/>
        <p:txBody>
          <a:bodyPr>
            <a:normAutofit/>
          </a:bodyPr>
          <a:lstStyle/>
          <a:p>
            <a:pPr marL="0" indent="0">
              <a:buNone/>
            </a:pPr>
            <a:r>
              <a:rPr lang="en-US" dirty="0"/>
              <a:t> - </a:t>
            </a:r>
            <a:r>
              <a:rPr lang="en-US" b="1" dirty="0" err="1"/>
              <a:t>Formação</a:t>
            </a:r>
            <a:r>
              <a:rPr lang="en-US" dirty="0"/>
              <a:t> – </a:t>
            </a:r>
            <a:r>
              <a:rPr lang="en-US" dirty="0" err="1"/>
              <a:t>ao</a:t>
            </a:r>
            <a:r>
              <a:rPr lang="en-US" dirty="0"/>
              <a:t> </a:t>
            </a:r>
            <a:r>
              <a:rPr lang="en-US" dirty="0" err="1"/>
              <a:t>dar</a:t>
            </a:r>
            <a:r>
              <a:rPr lang="en-US" dirty="0"/>
              <a:t> </a:t>
            </a:r>
            <a:r>
              <a:rPr lang="en-US" dirty="0" err="1"/>
              <a:t>os</a:t>
            </a:r>
            <a:r>
              <a:rPr lang="en-US" dirty="0"/>
              <a:t> </a:t>
            </a:r>
            <a:r>
              <a:rPr lang="en-US" dirty="0" err="1"/>
              <a:t>braços</a:t>
            </a:r>
            <a:r>
              <a:rPr lang="en-US" dirty="0"/>
              <a:t> um </a:t>
            </a:r>
            <a:r>
              <a:rPr lang="en-US" dirty="0" err="1"/>
              <a:t>ao</a:t>
            </a:r>
            <a:r>
              <a:rPr lang="en-US" dirty="0"/>
              <a:t> outro, o </a:t>
            </a:r>
            <a:r>
              <a:rPr lang="en-US" dirty="0" err="1"/>
              <a:t>atacante</a:t>
            </a:r>
            <a:r>
              <a:rPr lang="en-US" dirty="0"/>
              <a:t> </a:t>
            </a:r>
            <a:r>
              <a:rPr lang="en-US" dirty="0" err="1"/>
              <a:t>pode</a:t>
            </a:r>
            <a:r>
              <a:rPr lang="en-US" dirty="0"/>
              <a:t> </a:t>
            </a:r>
            <a:r>
              <a:rPr lang="en-US" dirty="0" err="1"/>
              <a:t>atacar</a:t>
            </a:r>
            <a:r>
              <a:rPr lang="en-US" dirty="0"/>
              <a:t> </a:t>
            </a:r>
            <a:r>
              <a:rPr lang="en-US" dirty="0" err="1"/>
              <a:t>somente</a:t>
            </a:r>
            <a:r>
              <a:rPr lang="en-US" dirty="0"/>
              <a:t> as </a:t>
            </a:r>
            <a:r>
              <a:rPr lang="en-US" dirty="0" err="1"/>
              <a:t>pontas</a:t>
            </a:r>
            <a:endParaRPr lang="en-US" dirty="0"/>
          </a:p>
          <a:p>
            <a:pPr>
              <a:buFontTx/>
              <a:buChar char="-"/>
            </a:pPr>
            <a:r>
              <a:rPr lang="en-US" b="1" dirty="0" err="1"/>
              <a:t>Ataque</a:t>
            </a:r>
            <a:r>
              <a:rPr lang="en-US" dirty="0"/>
              <a:t> – </a:t>
            </a:r>
            <a:r>
              <a:rPr lang="en-US" dirty="0" err="1"/>
              <a:t>para</a:t>
            </a:r>
            <a:r>
              <a:rPr lang="en-US" dirty="0"/>
              <a:t> </a:t>
            </a:r>
            <a:r>
              <a:rPr lang="en-US" dirty="0" err="1"/>
              <a:t>atacar</a:t>
            </a:r>
            <a:r>
              <a:rPr lang="en-US" dirty="0"/>
              <a:t> </a:t>
            </a:r>
            <a:r>
              <a:rPr lang="en-US" dirty="0" err="1"/>
              <a:t>coloque</a:t>
            </a:r>
            <a:r>
              <a:rPr lang="en-US" dirty="0"/>
              <a:t> a </a:t>
            </a:r>
            <a:r>
              <a:rPr lang="en-US" dirty="0" err="1"/>
              <a:t>mão</a:t>
            </a:r>
            <a:r>
              <a:rPr lang="en-US" dirty="0"/>
              <a:t> no </a:t>
            </a:r>
            <a:r>
              <a:rPr lang="en-US" dirty="0" err="1"/>
              <a:t>ombro</a:t>
            </a:r>
            <a:r>
              <a:rPr lang="en-US" dirty="0"/>
              <a:t> do </a:t>
            </a:r>
            <a:r>
              <a:rPr lang="en-US" dirty="0" err="1"/>
              <a:t>oponente</a:t>
            </a:r>
            <a:r>
              <a:rPr lang="en-US" dirty="0"/>
              <a:t> e </a:t>
            </a:r>
            <a:r>
              <a:rPr lang="en-US" dirty="0" err="1"/>
              <a:t>chame</a:t>
            </a:r>
            <a:r>
              <a:rPr lang="en-US" dirty="0"/>
              <a:t> o </a:t>
            </a:r>
            <a:r>
              <a:rPr lang="en-US" dirty="0" err="1"/>
              <a:t>juiz</a:t>
            </a:r>
            <a:endParaRPr lang="en-US" dirty="0"/>
          </a:p>
          <a:p>
            <a:pPr>
              <a:buFontTx/>
              <a:buChar char="-"/>
            </a:pPr>
            <a:r>
              <a:rPr lang="pt-BR" dirty="0"/>
              <a:t>O maior valor, ganha (exceções no próximo slide)</a:t>
            </a:r>
          </a:p>
          <a:p>
            <a:pPr>
              <a:buFontTx/>
              <a:buChar char="-"/>
            </a:pPr>
            <a:r>
              <a:rPr lang="pt-BR" b="1" dirty="0"/>
              <a:t>Empate</a:t>
            </a:r>
            <a:r>
              <a:rPr lang="pt-BR" dirty="0"/>
              <a:t> – ganha quem ataca</a:t>
            </a:r>
          </a:p>
          <a:p>
            <a:pPr>
              <a:buFontTx/>
              <a:buChar char="-"/>
            </a:pPr>
            <a:r>
              <a:rPr lang="pt-BR" dirty="0"/>
              <a:t>Se o </a:t>
            </a:r>
            <a:r>
              <a:rPr lang="pt-BR" b="1" dirty="0"/>
              <a:t>diplomata</a:t>
            </a:r>
            <a:r>
              <a:rPr lang="pt-BR" dirty="0"/>
              <a:t> for derrotado, sai a equipe inteira</a:t>
            </a:r>
          </a:p>
          <a:p>
            <a:pPr marL="0" indent="0">
              <a:buNone/>
            </a:pPr>
            <a:endParaRPr lang="en-US" sz="2600" i="1" dirty="0"/>
          </a:p>
          <a:p>
            <a:pPr marL="0" indent="0">
              <a:buNone/>
            </a:pPr>
            <a:endParaRPr lang="en-US" sz="2600" i="1" dirty="0"/>
          </a:p>
          <a:p>
            <a:pPr marL="0" indent="0">
              <a:buNone/>
            </a:pPr>
            <a:endParaRPr lang="en-US" sz="2600" i="1" dirty="0"/>
          </a:p>
          <a:p>
            <a:pPr marL="0" indent="0">
              <a:buNone/>
            </a:pPr>
            <a:endParaRPr lang="en-US" sz="2600" i="1" dirty="0"/>
          </a:p>
        </p:txBody>
      </p:sp>
    </p:spTree>
    <p:extLst>
      <p:ext uri="{BB962C8B-B14F-4D97-AF65-F5344CB8AC3E}">
        <p14:creationId xmlns:p14="http://schemas.microsoft.com/office/powerpoint/2010/main" val="2311980266"/>
      </p:ext>
    </p:extLst>
  </p:cSld>
  <p:clrMapOvr>
    <a:masterClrMapping/>
  </p:clrMapOvr>
</p:sld>
</file>

<file path=ppt/slides/slide2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a:bodyPr>
          <a:lstStyle/>
          <a:p>
            <a:r>
              <a:rPr lang="en-US" b="1" dirty="0" err="1"/>
              <a:t>Outono</a:t>
            </a:r>
            <a:r>
              <a:rPr lang="en-US" b="1" dirty="0"/>
              <a:t> do </a:t>
            </a:r>
            <a:r>
              <a:rPr lang="en-US" b="1" dirty="0" err="1"/>
              <a:t>Sul</a:t>
            </a:r>
            <a:r>
              <a:rPr lang="en-US" b="1" dirty="0"/>
              <a:t> – A </a:t>
            </a:r>
            <a:r>
              <a:rPr lang="en-US" b="1" dirty="0" err="1"/>
              <a:t>Batalha</a:t>
            </a:r>
            <a:endParaRPr lang="en-US" b="1" dirty="0"/>
          </a:p>
        </p:txBody>
      </p:sp>
      <p:sp>
        <p:nvSpPr>
          <p:cNvPr id="3" name="Content Placeholder 2"/>
          <p:cNvSpPr>
            <a:spLocks noGrp="1"/>
          </p:cNvSpPr>
          <p:nvPr>
            <p:ph idx="1"/>
          </p:nvPr>
        </p:nvSpPr>
        <p:spPr/>
        <p:txBody>
          <a:bodyPr>
            <a:normAutofit/>
          </a:bodyPr>
          <a:lstStyle/>
          <a:p>
            <a:pPr marL="0" indent="0">
              <a:buNone/>
            </a:pPr>
            <a:r>
              <a:rPr lang="en-US" dirty="0"/>
              <a:t> </a:t>
            </a:r>
            <a:endParaRPr lang="pt-BR" dirty="0"/>
          </a:p>
          <a:p>
            <a:pPr marL="0" indent="0">
              <a:buNone/>
            </a:pPr>
            <a:endParaRPr lang="en-US" sz="2600" i="1" dirty="0"/>
          </a:p>
          <a:p>
            <a:pPr marL="0" indent="0">
              <a:buNone/>
            </a:pPr>
            <a:endParaRPr lang="en-US" sz="2600" i="1" dirty="0"/>
          </a:p>
          <a:p>
            <a:pPr marL="0" indent="0">
              <a:buNone/>
            </a:pPr>
            <a:endParaRPr lang="en-US" sz="2600" i="1" dirty="0"/>
          </a:p>
          <a:p>
            <a:pPr marL="0" indent="0">
              <a:buNone/>
            </a:pPr>
            <a:endParaRPr lang="en-US" sz="2600" i="1" dirty="0"/>
          </a:p>
        </p:txBody>
      </p:sp>
      <p:graphicFrame>
        <p:nvGraphicFramePr>
          <p:cNvPr id="4" name="Table 3"/>
          <p:cNvGraphicFramePr>
            <a:graphicFrameLocks noGrp="1"/>
          </p:cNvGraphicFramePr>
          <p:nvPr>
            <p:extLst>
              <p:ext uri="{D42A27DB-BD31-4B8C-83A1-F6EECF244321}">
                <p14:modId xmlns:p14="http://schemas.microsoft.com/office/powerpoint/2010/main" val="384825187"/>
              </p:ext>
            </p:extLst>
          </p:nvPr>
        </p:nvGraphicFramePr>
        <p:xfrm>
          <a:off x="1524000" y="2208432"/>
          <a:ext cx="6096000" cy="2699004"/>
        </p:xfrm>
        <a:graphic>
          <a:graphicData uri="http://schemas.openxmlformats.org/drawingml/2006/table">
            <a:tbl>
              <a:tblPr firstRow="1" bandRow="1">
                <a:tableStyleId>{5940675A-B579-460E-94D1-54222C63F5DA}</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just">
                        <a:lnSpc>
                          <a:spcPct val="150000"/>
                        </a:lnSpc>
                        <a:spcBef>
                          <a:spcPts val="1200"/>
                        </a:spcBef>
                        <a:spcAft>
                          <a:spcPts val="1200"/>
                        </a:spcAft>
                      </a:pPr>
                      <a:r>
                        <a:rPr lang="en-US" sz="1600" b="1" dirty="0" err="1">
                          <a:effectLst/>
                          <a:latin typeface="Helvetica"/>
                          <a:ea typeface="ＭＳ 明朝"/>
                          <a:cs typeface="Times New Roman"/>
                        </a:rPr>
                        <a:t>Cientista</a:t>
                      </a:r>
                      <a:r>
                        <a:rPr lang="en-US" sz="1600" b="1" dirty="0">
                          <a:effectLst/>
                          <a:latin typeface="Helvetica"/>
                          <a:ea typeface="ＭＳ 明朝"/>
                          <a:cs typeface="Times New Roman"/>
                        </a:rPr>
                        <a:t> </a:t>
                      </a:r>
                      <a:endParaRPr lang="pt-BR" sz="1600" b="1"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dirty="0" err="1">
                          <a:effectLst/>
                          <a:latin typeface="Helvetica"/>
                          <a:ea typeface="ＭＳ 明朝"/>
                          <a:cs typeface="Times New Roman"/>
                        </a:rPr>
                        <a:t>É</a:t>
                      </a:r>
                      <a:r>
                        <a:rPr lang="en-US" sz="1600" dirty="0">
                          <a:effectLst/>
                          <a:latin typeface="Helvetica"/>
                          <a:ea typeface="ＭＳ 明朝"/>
                          <a:cs typeface="Times New Roman"/>
                        </a:rPr>
                        <a:t> o </a:t>
                      </a:r>
                      <a:r>
                        <a:rPr lang="en-US" sz="1600" dirty="0" err="1">
                          <a:effectLst/>
                          <a:latin typeface="Helvetica"/>
                          <a:ea typeface="ＭＳ 明朝"/>
                          <a:cs typeface="Times New Roman"/>
                        </a:rPr>
                        <a:t>único</a:t>
                      </a:r>
                      <a:r>
                        <a:rPr lang="en-US" sz="1600" dirty="0">
                          <a:effectLst/>
                          <a:latin typeface="Helvetica"/>
                          <a:ea typeface="ＭＳ 明朝"/>
                          <a:cs typeface="Times New Roman"/>
                        </a:rPr>
                        <a:t> </a:t>
                      </a:r>
                      <a:r>
                        <a:rPr lang="en-US" sz="1600" dirty="0" err="1">
                          <a:effectLst/>
                          <a:latin typeface="Helvetica"/>
                          <a:ea typeface="ＭＳ 明朝"/>
                          <a:cs typeface="Times New Roman"/>
                        </a:rPr>
                        <a:t>que</a:t>
                      </a:r>
                      <a:r>
                        <a:rPr lang="en-US" sz="1600" dirty="0">
                          <a:effectLst/>
                          <a:latin typeface="Helvetica"/>
                          <a:ea typeface="ＭＳ 明朝"/>
                          <a:cs typeface="Times New Roman"/>
                        </a:rPr>
                        <a:t> </a:t>
                      </a:r>
                      <a:r>
                        <a:rPr lang="en-US" sz="1600" dirty="0" err="1">
                          <a:effectLst/>
                          <a:latin typeface="Helvetica"/>
                          <a:ea typeface="ＭＳ 明朝"/>
                          <a:cs typeface="Times New Roman"/>
                        </a:rPr>
                        <a:t>pode</a:t>
                      </a:r>
                      <a:r>
                        <a:rPr lang="en-US" sz="1600" dirty="0">
                          <a:effectLst/>
                          <a:latin typeface="Helvetica"/>
                          <a:ea typeface="ＭＳ 明朝"/>
                          <a:cs typeface="Times New Roman"/>
                        </a:rPr>
                        <a:t> </a:t>
                      </a:r>
                      <a:r>
                        <a:rPr lang="en-US" sz="1600" dirty="0" err="1">
                          <a:effectLst/>
                          <a:latin typeface="Helvetica"/>
                          <a:ea typeface="ＭＳ 明朝"/>
                          <a:cs typeface="Times New Roman"/>
                        </a:rPr>
                        <a:t>vencer</a:t>
                      </a:r>
                      <a:r>
                        <a:rPr lang="en-US" sz="1600" dirty="0">
                          <a:effectLst/>
                          <a:latin typeface="Helvetica"/>
                          <a:ea typeface="ＭＳ 明朝"/>
                          <a:cs typeface="Times New Roman"/>
                        </a:rPr>
                        <a:t> o </a:t>
                      </a:r>
                      <a:r>
                        <a:rPr lang="en-US" sz="1600" b="1" dirty="0">
                          <a:effectLst/>
                          <a:latin typeface="Helvetica"/>
                          <a:ea typeface="ＭＳ 明朝"/>
                          <a:cs typeface="Times New Roman"/>
                        </a:rPr>
                        <a:t>super-</a:t>
                      </a:r>
                      <a:r>
                        <a:rPr lang="en-US" sz="1600" b="1" dirty="0" err="1">
                          <a:effectLst/>
                          <a:latin typeface="Helvetica"/>
                          <a:ea typeface="ＭＳ 明朝"/>
                          <a:cs typeface="Times New Roman"/>
                        </a:rPr>
                        <a:t>herói</a:t>
                      </a:r>
                      <a:endParaRPr lang="pt-BR" sz="1600" b="1"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just">
                        <a:lnSpc>
                          <a:spcPct val="150000"/>
                        </a:lnSpc>
                        <a:spcBef>
                          <a:spcPts val="1200"/>
                        </a:spcBef>
                        <a:spcAft>
                          <a:spcPts val="1200"/>
                        </a:spcAft>
                      </a:pPr>
                      <a:r>
                        <a:rPr lang="en-US" sz="1600" b="1" dirty="0" err="1">
                          <a:effectLst/>
                          <a:latin typeface="Helvetica"/>
                          <a:ea typeface="ＭＳ 明朝"/>
                          <a:cs typeface="Times New Roman"/>
                        </a:rPr>
                        <a:t>Homem-bomba</a:t>
                      </a:r>
                      <a:endParaRPr lang="pt-BR" sz="1600" b="1"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dirty="0" err="1">
                          <a:effectLst/>
                          <a:latin typeface="Helvetica"/>
                          <a:ea typeface="ＭＳ 明朝"/>
                          <a:cs typeface="Times New Roman"/>
                        </a:rPr>
                        <a:t>Vencem</a:t>
                      </a:r>
                      <a:r>
                        <a:rPr lang="en-US" sz="1600" dirty="0">
                          <a:effectLst/>
                          <a:latin typeface="Helvetica"/>
                          <a:ea typeface="ＭＳ 明朝"/>
                          <a:cs typeface="Times New Roman"/>
                        </a:rPr>
                        <a:t> a </a:t>
                      </a:r>
                      <a:r>
                        <a:rPr lang="en-US" sz="1600" dirty="0" err="1">
                          <a:effectLst/>
                          <a:latin typeface="Helvetica"/>
                          <a:ea typeface="ＭＳ 明朝"/>
                          <a:cs typeface="Times New Roman"/>
                        </a:rPr>
                        <a:t>todos</a:t>
                      </a:r>
                      <a:r>
                        <a:rPr lang="en-US" sz="1600" dirty="0">
                          <a:effectLst/>
                          <a:latin typeface="Helvetica"/>
                          <a:ea typeface="ＭＳ 明朝"/>
                          <a:cs typeface="Times New Roman"/>
                        </a:rPr>
                        <a:t>, </a:t>
                      </a:r>
                      <a:r>
                        <a:rPr lang="en-US" sz="1600" dirty="0" err="1">
                          <a:effectLst/>
                          <a:latin typeface="Helvetica"/>
                          <a:ea typeface="ＭＳ 明朝"/>
                          <a:cs typeface="Times New Roman"/>
                        </a:rPr>
                        <a:t>menos</a:t>
                      </a:r>
                      <a:r>
                        <a:rPr lang="en-US" sz="1600" dirty="0">
                          <a:effectLst/>
                          <a:latin typeface="Helvetica"/>
                          <a:ea typeface="ＭＳ 明朝"/>
                          <a:cs typeface="Times New Roman"/>
                        </a:rPr>
                        <a:t> </a:t>
                      </a:r>
                      <a:r>
                        <a:rPr lang="en-US" sz="1600" dirty="0" err="1">
                          <a:effectLst/>
                          <a:latin typeface="Helvetica"/>
                          <a:ea typeface="ＭＳ 明朝"/>
                          <a:cs typeface="Times New Roman"/>
                        </a:rPr>
                        <a:t>os</a:t>
                      </a:r>
                      <a:r>
                        <a:rPr lang="en-US" sz="1600" dirty="0">
                          <a:effectLst/>
                          <a:latin typeface="Helvetica"/>
                          <a:ea typeface="ＭＳ 明朝"/>
                          <a:cs typeface="Times New Roman"/>
                        </a:rPr>
                        <a:t> </a:t>
                      </a:r>
                      <a:r>
                        <a:rPr lang="en-US" sz="1600" b="1" dirty="0">
                          <a:effectLst/>
                          <a:latin typeface="Helvetica"/>
                          <a:ea typeface="ＭＳ 明朝"/>
                          <a:cs typeface="Times New Roman"/>
                        </a:rPr>
                        <a:t>ninjas</a:t>
                      </a:r>
                      <a:r>
                        <a:rPr lang="en-US" sz="1600" dirty="0">
                          <a:effectLst/>
                          <a:latin typeface="Helvetica"/>
                          <a:ea typeface="ＭＳ 明朝"/>
                          <a:cs typeface="Times New Roman"/>
                        </a:rPr>
                        <a:t>.</a:t>
                      </a:r>
                      <a:endParaRPr lang="pt-BR" sz="16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1"/>
                  </a:ext>
                </a:extLst>
              </a:tr>
              <a:tr h="370840">
                <a:tc>
                  <a:txBody>
                    <a:bodyPr/>
                    <a:lstStyle/>
                    <a:p>
                      <a:pPr algn="just">
                        <a:lnSpc>
                          <a:spcPct val="150000"/>
                        </a:lnSpc>
                        <a:spcBef>
                          <a:spcPts val="1200"/>
                        </a:spcBef>
                        <a:spcAft>
                          <a:spcPts val="1200"/>
                        </a:spcAft>
                      </a:pPr>
                      <a:r>
                        <a:rPr lang="en-US" sz="1600" b="1" dirty="0">
                          <a:effectLst/>
                          <a:latin typeface="Helvetica"/>
                          <a:ea typeface="ＭＳ 明朝"/>
                          <a:cs typeface="Times New Roman"/>
                        </a:rPr>
                        <a:t>ninjas</a:t>
                      </a:r>
                      <a:endParaRPr lang="pt-BR" sz="1600" b="1"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600" dirty="0">
                          <a:effectLst/>
                          <a:latin typeface="Helvetica"/>
                          <a:ea typeface="ＭＳ 明朝"/>
                          <a:cs typeface="Times New Roman"/>
                        </a:rPr>
                        <a:t>São </a:t>
                      </a:r>
                      <a:r>
                        <a:rPr lang="en-US" sz="1600" dirty="0" err="1">
                          <a:effectLst/>
                          <a:latin typeface="Helvetica"/>
                          <a:ea typeface="ＭＳ 明朝"/>
                          <a:cs typeface="Times New Roman"/>
                        </a:rPr>
                        <a:t>os</a:t>
                      </a:r>
                      <a:r>
                        <a:rPr lang="en-US" sz="1600" dirty="0">
                          <a:effectLst/>
                          <a:latin typeface="Helvetica"/>
                          <a:ea typeface="ＭＳ 明朝"/>
                          <a:cs typeface="Times New Roman"/>
                        </a:rPr>
                        <a:t> </a:t>
                      </a:r>
                      <a:r>
                        <a:rPr lang="en-US" sz="1600" dirty="0" err="1">
                          <a:effectLst/>
                          <a:latin typeface="Helvetica"/>
                          <a:ea typeface="ＭＳ 明朝"/>
                          <a:cs typeface="Times New Roman"/>
                        </a:rPr>
                        <a:t>únicos</a:t>
                      </a:r>
                      <a:r>
                        <a:rPr lang="en-US" sz="1600" dirty="0">
                          <a:effectLst/>
                          <a:latin typeface="Helvetica"/>
                          <a:ea typeface="ＭＳ 明朝"/>
                          <a:cs typeface="Times New Roman"/>
                        </a:rPr>
                        <a:t> </a:t>
                      </a:r>
                      <a:r>
                        <a:rPr lang="en-US" sz="1600" dirty="0" err="1">
                          <a:effectLst/>
                          <a:latin typeface="Helvetica"/>
                          <a:ea typeface="ＭＳ 明朝"/>
                          <a:cs typeface="Times New Roman"/>
                        </a:rPr>
                        <a:t>que</a:t>
                      </a:r>
                      <a:r>
                        <a:rPr lang="en-US" sz="1600" dirty="0">
                          <a:effectLst/>
                          <a:latin typeface="Helvetica"/>
                          <a:ea typeface="ＭＳ 明朝"/>
                          <a:cs typeface="Times New Roman"/>
                        </a:rPr>
                        <a:t> </a:t>
                      </a:r>
                      <a:r>
                        <a:rPr lang="en-US" sz="1600" dirty="0" err="1">
                          <a:effectLst/>
                          <a:latin typeface="Helvetica"/>
                          <a:ea typeface="ＭＳ 明朝"/>
                          <a:cs typeface="Times New Roman"/>
                        </a:rPr>
                        <a:t>desarmam</a:t>
                      </a:r>
                      <a:r>
                        <a:rPr lang="en-US" sz="1600" dirty="0">
                          <a:effectLst/>
                          <a:latin typeface="Helvetica"/>
                          <a:ea typeface="ＭＳ 明朝"/>
                          <a:cs typeface="Times New Roman"/>
                        </a:rPr>
                        <a:t> </a:t>
                      </a:r>
                      <a:r>
                        <a:rPr lang="en-US" sz="1600" dirty="0" err="1">
                          <a:effectLst/>
                          <a:latin typeface="Helvetica"/>
                          <a:ea typeface="ＭＳ 明朝"/>
                          <a:cs typeface="Times New Roman"/>
                        </a:rPr>
                        <a:t>os</a:t>
                      </a:r>
                      <a:r>
                        <a:rPr lang="en-US" sz="1600" dirty="0">
                          <a:effectLst/>
                          <a:latin typeface="Helvetica"/>
                          <a:ea typeface="ＭＳ 明朝"/>
                          <a:cs typeface="Times New Roman"/>
                        </a:rPr>
                        <a:t> </a:t>
                      </a:r>
                      <a:r>
                        <a:rPr lang="en-US" sz="1600" b="1" dirty="0" err="1">
                          <a:effectLst/>
                          <a:latin typeface="Helvetica"/>
                          <a:ea typeface="ＭＳ 明朝"/>
                          <a:cs typeface="Times New Roman"/>
                        </a:rPr>
                        <a:t>homens-bombas</a:t>
                      </a:r>
                      <a:endParaRPr lang="pt-BR" sz="1600" b="1"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2"/>
                  </a:ext>
                </a:extLst>
              </a:tr>
              <a:tr h="370840">
                <a:tc>
                  <a:txBody>
                    <a:bodyPr/>
                    <a:lstStyle/>
                    <a:p>
                      <a:r>
                        <a:rPr lang="pt-BR" sz="1800" b="1" kern="1200" dirty="0" err="1">
                          <a:solidFill>
                            <a:schemeClr val="tx1"/>
                          </a:solidFill>
                          <a:effectLst/>
                          <a:latin typeface="+mn-lt"/>
                          <a:ea typeface="+mn-ea"/>
                          <a:cs typeface="+mn-cs"/>
                        </a:rPr>
                        <a:t>Homem-Bombas</a:t>
                      </a:r>
                      <a:r>
                        <a:rPr lang="pt-BR" sz="1800" b="1" kern="1200" dirty="0">
                          <a:solidFill>
                            <a:schemeClr val="tx1"/>
                          </a:solidFill>
                          <a:effectLst/>
                          <a:latin typeface="+mn-lt"/>
                          <a:ea typeface="+mn-ea"/>
                          <a:cs typeface="+mn-cs"/>
                        </a:rPr>
                        <a:t> e Diplomatas </a:t>
                      </a:r>
                      <a:endParaRPr lang="en-US" b="1" dirty="0"/>
                    </a:p>
                  </a:txBody>
                  <a:tcPr/>
                </a:tc>
                <a:tc>
                  <a:txBody>
                    <a:bodyPr/>
                    <a:lstStyle/>
                    <a:p>
                      <a:r>
                        <a:rPr lang="en-US" dirty="0" err="1"/>
                        <a:t>Não</a:t>
                      </a:r>
                      <a:r>
                        <a:rPr lang="en-US" dirty="0"/>
                        <a:t> </a:t>
                      </a:r>
                      <a:r>
                        <a:rPr lang="en-US" dirty="0" err="1"/>
                        <a:t>atacam</a:t>
                      </a:r>
                      <a:endParaRPr lang="en-US" dirty="0"/>
                    </a:p>
                  </a:txBody>
                  <a:tcPr/>
                </a:tc>
                <a:extLst>
                  <a:ext uri="{0D108BD9-81ED-4DB2-BD59-A6C34878D82A}">
                    <a16:rowId xmlns:a16="http://schemas.microsoft.com/office/drawing/2014/main" val="10003"/>
                  </a:ext>
                </a:extLst>
              </a:tr>
            </a:tbl>
          </a:graphicData>
        </a:graphic>
      </p:graphicFrame>
    </p:spTree>
    <p:extLst>
      <p:ext uri="{BB962C8B-B14F-4D97-AF65-F5344CB8AC3E}">
        <p14:creationId xmlns:p14="http://schemas.microsoft.com/office/powerpoint/2010/main" val="39479868"/>
      </p:ext>
    </p:extLst>
  </p:cSld>
  <p:clrMapOvr>
    <a:masterClrMapping/>
  </p:clrMapOvr>
</p:sld>
</file>

<file path=ppt/slides/slide2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p:cNvSpPr txBox="1"/>
          <p:nvPr/>
        </p:nvSpPr>
        <p:spPr>
          <a:xfrm rot="305478">
            <a:off x="5280507" y="2476117"/>
            <a:ext cx="1761833" cy="369332"/>
          </a:xfrm>
          <a:prstGeom prst="rect">
            <a:avLst/>
          </a:prstGeom>
          <a:noFill/>
        </p:spPr>
        <p:txBody>
          <a:bodyPr wrap="none" rtlCol="0">
            <a:spAutoFit/>
          </a:bodyPr>
          <a:lstStyle/>
          <a:p>
            <a:r>
              <a:rPr lang="en-US" b="1" dirty="0" err="1">
                <a:solidFill>
                  <a:srgbClr val="FF0000"/>
                </a:solidFill>
                <a:latin typeface="Comic Sans MS"/>
                <a:cs typeface="Comic Sans MS"/>
              </a:rPr>
              <a:t>Outono</a:t>
            </a:r>
            <a:r>
              <a:rPr lang="en-US" b="1" dirty="0">
                <a:solidFill>
                  <a:srgbClr val="FF0000"/>
                </a:solidFill>
                <a:latin typeface="Comic Sans MS"/>
                <a:cs typeface="Comic Sans MS"/>
              </a:rPr>
              <a:t> do </a:t>
            </a:r>
            <a:r>
              <a:rPr lang="en-US" b="1" dirty="0" err="1">
                <a:solidFill>
                  <a:srgbClr val="FF0000"/>
                </a:solidFill>
                <a:latin typeface="Comic Sans MS"/>
                <a:cs typeface="Comic Sans MS"/>
              </a:rPr>
              <a:t>Sul</a:t>
            </a:r>
            <a:endParaRPr lang="en-US" b="1" dirty="0">
              <a:solidFill>
                <a:srgbClr val="FF0000"/>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dirty="0" err="1">
                <a:solidFill>
                  <a:srgbClr val="A6A6A6"/>
                </a:solidFill>
                <a:latin typeface="Comic Sans MS"/>
                <a:cs typeface="Comic Sans MS"/>
              </a:rPr>
              <a:t>Invernovsk</a:t>
            </a:r>
            <a:endParaRPr lang="en-US" dirty="0">
              <a:solidFill>
                <a:srgbClr val="A6A6A6"/>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1007847225"/>
      </p:ext>
    </p:extLst>
  </p:cSld>
  <p:clrMapOvr>
    <a:masterClrMapping/>
  </p:clrMapOvr>
</p:sld>
</file>

<file path=ppt/slides/slide2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p:cNvSpPr txBox="1"/>
          <p:nvPr/>
        </p:nvSpPr>
        <p:spPr>
          <a:xfrm rot="305478">
            <a:off x="5280507" y="2476117"/>
            <a:ext cx="1761833" cy="369332"/>
          </a:xfrm>
          <a:prstGeom prst="rect">
            <a:avLst/>
          </a:prstGeom>
          <a:noFill/>
        </p:spPr>
        <p:txBody>
          <a:bodyPr wrap="none" rtlCol="0">
            <a:spAutoFit/>
          </a:bodyPr>
          <a:lstStyle/>
          <a:p>
            <a:r>
              <a:rPr lang="en-US" b="1" dirty="0" err="1">
                <a:solidFill>
                  <a:srgbClr val="FF0000"/>
                </a:solidFill>
                <a:latin typeface="Comic Sans MS"/>
                <a:cs typeface="Comic Sans MS"/>
              </a:rPr>
              <a:t>Outono</a:t>
            </a:r>
            <a:r>
              <a:rPr lang="en-US" b="1" dirty="0">
                <a:solidFill>
                  <a:srgbClr val="FF0000"/>
                </a:solidFill>
                <a:latin typeface="Comic Sans MS"/>
                <a:cs typeface="Comic Sans MS"/>
              </a:rPr>
              <a:t> do </a:t>
            </a:r>
            <a:r>
              <a:rPr lang="en-US" b="1" dirty="0" err="1">
                <a:solidFill>
                  <a:srgbClr val="FF0000"/>
                </a:solidFill>
                <a:latin typeface="Comic Sans MS"/>
                <a:cs typeface="Comic Sans MS"/>
              </a:rPr>
              <a:t>Sul</a:t>
            </a:r>
            <a:endParaRPr lang="en-US" b="1" dirty="0">
              <a:solidFill>
                <a:srgbClr val="FF0000"/>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b="1" dirty="0" err="1">
                <a:solidFill>
                  <a:srgbClr val="FF0000"/>
                </a:solidFill>
                <a:latin typeface="Comic Sans MS"/>
                <a:cs typeface="Comic Sans MS"/>
              </a:rPr>
              <a:t>Invernovsk</a:t>
            </a:r>
            <a:endParaRPr lang="en-US" b="1" dirty="0">
              <a:solidFill>
                <a:srgbClr val="FF0000"/>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1825927317"/>
      </p:ext>
    </p:extLst>
  </p:cSld>
  <p:clrMapOvr>
    <a:masterClrMapping/>
  </p:clrMapOvr>
  <mc:AlternateContent xmlns:mc="http://schemas.openxmlformats.org/markup-compatibility/2006" xmlns:p14="http://schemas.microsoft.com/office/powerpoint/2010/main">
    <mc:Choice Requires="p14">
      <p:transition spd="slow" p14:dur="3000">
        <p:wipe dir="d"/>
      </p:transition>
    </mc:Choice>
    <mc:Fallback xmlns="">
      <p:transition xmlns:p14="http://schemas.microsoft.com/office/powerpoint/2010/main" spd="slow">
        <p:wipe dir="d"/>
      </p:transition>
    </mc:Fallback>
  </mc:AlternateContent>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Desafios</a:t>
            </a:r>
            <a:endParaRPr lang="en-US" b="1" dirty="0"/>
          </a:p>
        </p:txBody>
      </p:sp>
      <p:sp>
        <p:nvSpPr>
          <p:cNvPr id="3" name="Content Placeholder 2"/>
          <p:cNvSpPr>
            <a:spLocks noGrp="1"/>
          </p:cNvSpPr>
          <p:nvPr>
            <p:ph idx="1"/>
          </p:nvPr>
        </p:nvSpPr>
        <p:spPr>
          <a:xfrm>
            <a:off x="1781503" y="2130945"/>
            <a:ext cx="7076747" cy="3111253"/>
          </a:xfrm>
        </p:spPr>
        <p:txBody>
          <a:bodyPr>
            <a:normAutofit fontScale="92500" lnSpcReduction="10000"/>
          </a:bodyPr>
          <a:lstStyle/>
          <a:p>
            <a:r>
              <a:rPr lang="pt-BR" sz="2800" dirty="0"/>
              <a:t>Entre uma prova e um tesouro, um tesouro e uma prova será dado um desafio para ser respondido, serão perguntas simples ou questões mais complexas que valerão 50 pontos para os que entregarem de forma correta. Serão até 10 desafios, vocês respondem aqueles que vocês quiserem (ou puderem)</a:t>
            </a:r>
          </a:p>
          <a:p>
            <a:pPr marL="0" indent="0">
              <a:buNone/>
            </a:pPr>
            <a:endParaRPr lang="pt-BR"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08230043"/>
              </p:ext>
            </p:extLst>
          </p:nvPr>
        </p:nvGraphicFramePr>
        <p:xfrm>
          <a:off x="1035559" y="5242198"/>
          <a:ext cx="6096000" cy="894659"/>
        </p:xfrm>
        <a:graphic>
          <a:graphicData uri="http://schemas.openxmlformats.org/drawingml/2006/table">
            <a:tbl>
              <a:tblPr firstRow="1" bandRow="1">
                <a:tableStyleId>{21E4AEA4-8DFA-4A89-87EB-49C32662AFE0}</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486671">
                <a:tc>
                  <a:txBody>
                    <a:bodyPr/>
                    <a:lstStyle/>
                    <a:p>
                      <a:pPr algn="ctr">
                        <a:lnSpc>
                          <a:spcPct val="150000"/>
                        </a:lnSpc>
                        <a:spcBef>
                          <a:spcPts val="1200"/>
                        </a:spcBef>
                        <a:spcAft>
                          <a:spcPts val="1200"/>
                        </a:spcAft>
                      </a:pPr>
                      <a:r>
                        <a:rPr lang="en-US" sz="2000" dirty="0" err="1">
                          <a:effectLst/>
                        </a:rPr>
                        <a:t>Colocação</a:t>
                      </a:r>
                      <a:endParaRPr lang="pt-BR" sz="2000" dirty="0">
                        <a:effectLst/>
                        <a:latin typeface="Helvetica"/>
                        <a:ea typeface="ＭＳ 明朝"/>
                        <a:cs typeface="Times New Roman"/>
                      </a:endParaRPr>
                    </a:p>
                  </a:txBody>
                  <a:tcPr marL="68580" marR="68580" marT="0" marB="0"/>
                </a:tc>
                <a:tc>
                  <a:txBody>
                    <a:bodyPr/>
                    <a:lstStyle/>
                    <a:p>
                      <a:pPr algn="ctr">
                        <a:lnSpc>
                          <a:spcPct val="150000"/>
                        </a:lnSpc>
                        <a:spcBef>
                          <a:spcPts val="1200"/>
                        </a:spcBef>
                        <a:spcAft>
                          <a:spcPts val="1200"/>
                        </a:spcAft>
                      </a:pPr>
                      <a:r>
                        <a:rPr lang="en-US" sz="2000">
                          <a:effectLst/>
                        </a:rPr>
                        <a:t>Pontos</a:t>
                      </a:r>
                      <a:endParaRPr lang="pt-BR" sz="2000">
                        <a:effectLst/>
                        <a:latin typeface="Helvetica"/>
                        <a:ea typeface="ＭＳ 明朝"/>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ctr">
                        <a:lnSpc>
                          <a:spcPct val="150000"/>
                        </a:lnSpc>
                        <a:spcBef>
                          <a:spcPts val="1200"/>
                        </a:spcBef>
                        <a:spcAft>
                          <a:spcPts val="1200"/>
                        </a:spcAft>
                      </a:pPr>
                      <a:r>
                        <a:rPr lang="en-US" sz="2000">
                          <a:effectLst/>
                        </a:rPr>
                        <a:t>Para os que entregarem</a:t>
                      </a:r>
                      <a:endParaRPr lang="pt-BR" sz="2000">
                        <a:effectLst/>
                        <a:latin typeface="Helvetica"/>
                        <a:ea typeface="ＭＳ 明朝"/>
                        <a:cs typeface="Times New Roman"/>
                      </a:endParaRPr>
                    </a:p>
                  </a:txBody>
                  <a:tcPr marL="68580" marR="68580" marT="0" marB="0"/>
                </a:tc>
                <a:tc>
                  <a:txBody>
                    <a:bodyPr/>
                    <a:lstStyle/>
                    <a:p>
                      <a:pPr algn="ctr">
                        <a:lnSpc>
                          <a:spcPct val="150000"/>
                        </a:lnSpc>
                        <a:spcBef>
                          <a:spcPts val="1200"/>
                        </a:spcBef>
                        <a:spcAft>
                          <a:spcPts val="1200"/>
                        </a:spcAft>
                      </a:pPr>
                      <a:r>
                        <a:rPr lang="en-US" sz="2000" dirty="0">
                          <a:effectLst/>
                        </a:rPr>
                        <a:t>50</a:t>
                      </a:r>
                      <a:endParaRPr lang="pt-BR" sz="20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1"/>
                  </a:ext>
                </a:extLst>
              </a:tr>
            </a:tbl>
          </a:graphicData>
        </a:graphic>
      </p:graphicFrame>
    </p:spTree>
    <p:extLst>
      <p:ext uri="{BB962C8B-B14F-4D97-AF65-F5344CB8AC3E}">
        <p14:creationId xmlns:p14="http://schemas.microsoft.com/office/powerpoint/2010/main" val="3724731567"/>
      </p:ext>
    </p:extLst>
  </p:cSld>
  <p:clrMapOvr>
    <a:masterClrMapping/>
  </p:clrMapOvr>
</p:sld>
</file>

<file path=ppt/slides/slide3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 </a:t>
            </a:r>
            <a:r>
              <a:rPr lang="en-US" b="1" dirty="0" err="1"/>
              <a:t>Desafio</a:t>
            </a:r>
            <a:r>
              <a:rPr lang="en-US" b="1" dirty="0"/>
              <a:t> n</a:t>
            </a:r>
            <a:r>
              <a:rPr lang="en-US" b="1" baseline="30000" dirty="0"/>
              <a:t>o</a:t>
            </a:r>
            <a:r>
              <a:rPr lang="en-US" b="1" dirty="0"/>
              <a:t> 7</a:t>
            </a:r>
          </a:p>
        </p:txBody>
      </p:sp>
      <p:sp>
        <p:nvSpPr>
          <p:cNvPr id="3" name="Content Placeholder 2"/>
          <p:cNvSpPr>
            <a:spLocks noGrp="1"/>
          </p:cNvSpPr>
          <p:nvPr>
            <p:ph idx="1"/>
          </p:nvPr>
        </p:nvSpPr>
        <p:spPr/>
        <p:txBody>
          <a:bodyPr>
            <a:normAutofit fontScale="55000" lnSpcReduction="20000"/>
          </a:bodyPr>
          <a:lstStyle/>
          <a:p>
            <a:r>
              <a:rPr lang="en-US" sz="4500" dirty="0" err="1"/>
              <a:t>Passe</a:t>
            </a:r>
            <a:r>
              <a:rPr lang="en-US" sz="4500" dirty="0"/>
              <a:t> a </a:t>
            </a:r>
            <a:r>
              <a:rPr lang="en-US" sz="4500" dirty="0" err="1"/>
              <a:t>referência</a:t>
            </a:r>
            <a:r>
              <a:rPr lang="en-US" sz="4500" dirty="0"/>
              <a:t> </a:t>
            </a:r>
            <a:r>
              <a:rPr lang="en-US" sz="4500" dirty="0" err="1"/>
              <a:t>Bíblica</a:t>
            </a:r>
            <a:r>
              <a:rPr lang="en-US" sz="4500" dirty="0"/>
              <a:t> </a:t>
            </a:r>
            <a:r>
              <a:rPr lang="en-US" sz="4500" dirty="0" err="1"/>
              <a:t>exata</a:t>
            </a:r>
            <a:r>
              <a:rPr lang="en-US" sz="4500" dirty="0"/>
              <a:t>:</a:t>
            </a:r>
            <a:endParaRPr lang="pt-BR" sz="4500" dirty="0"/>
          </a:p>
          <a:p>
            <a:pPr marL="0" indent="0">
              <a:buNone/>
            </a:pPr>
            <a:r>
              <a:rPr lang="pt-BR" sz="4500" i="1" dirty="0"/>
              <a:t>Era desprezado e o mais rejeitado entre os homens; homem de dores e que sabe o que é padecer; e como um de quem os homens escondem o rosto, era desprezado, e dele não fizemos caso. Certamente ele tomou sobre si as nossas enfermidades, e as nossas dores levou sobre si; e nós o reputávamos por aflito, ferido de Deus e oprimido. Mas ele foi traspassado pelas nossas transgressões, e moído pelas nossas </a:t>
            </a:r>
            <a:r>
              <a:rPr lang="pt-BR" sz="4500" i="1" dirty="0" err="1"/>
              <a:t>iniqüidades</a:t>
            </a:r>
            <a:r>
              <a:rPr lang="pt-BR" sz="4500" i="1" dirty="0"/>
              <a:t>; o castigo que nos traz a paz estava sobre ele, e pelas sua pisaduras fomos sarados </a:t>
            </a:r>
            <a:r>
              <a:rPr lang="en-US" i="1" dirty="0"/>
              <a:t>. __________________</a:t>
            </a:r>
            <a:endParaRPr lang="pt-BR" i="1" dirty="0"/>
          </a:p>
          <a:p>
            <a:pPr marL="0" indent="0">
              <a:buNone/>
            </a:pPr>
            <a:endParaRPr lang="en-US" dirty="0"/>
          </a:p>
          <a:p>
            <a:pPr marL="0" indent="0">
              <a:buNone/>
            </a:pPr>
            <a:endParaRPr lang="pt-BR" dirty="0"/>
          </a:p>
        </p:txBody>
      </p:sp>
    </p:spTree>
    <p:extLst>
      <p:ext uri="{BB962C8B-B14F-4D97-AF65-F5344CB8AC3E}">
        <p14:creationId xmlns:p14="http://schemas.microsoft.com/office/powerpoint/2010/main" val="1142551755"/>
      </p:ext>
    </p:extLst>
  </p:cSld>
  <p:clrMapOvr>
    <a:masterClrMapping/>
  </p:clrMapOvr>
</p:sld>
</file>

<file path=ppt/slides/slide3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a:t>
            </a:r>
            <a:r>
              <a:rPr lang="en-US" b="1" dirty="0" err="1"/>
              <a:t>Tesouro</a:t>
            </a:r>
            <a:r>
              <a:rPr lang="en-US" b="1" dirty="0"/>
              <a:t> n</a:t>
            </a:r>
            <a:r>
              <a:rPr lang="en-US" sz="4800" b="1" baseline="30000" dirty="0"/>
              <a:t>o</a:t>
            </a:r>
            <a:r>
              <a:rPr lang="en-US" b="1" dirty="0"/>
              <a:t> 4</a:t>
            </a:r>
          </a:p>
        </p:txBody>
      </p:sp>
      <p:sp>
        <p:nvSpPr>
          <p:cNvPr id="3" name="Content Placeholder 2"/>
          <p:cNvSpPr>
            <a:spLocks noGrp="1"/>
          </p:cNvSpPr>
          <p:nvPr>
            <p:ph idx="1"/>
          </p:nvPr>
        </p:nvSpPr>
        <p:spPr/>
        <p:txBody>
          <a:bodyPr/>
          <a:lstStyle/>
          <a:p>
            <a:r>
              <a:rPr lang="en-US" dirty="0" err="1"/>
              <a:t>Benvindo</a:t>
            </a:r>
            <a:r>
              <a:rPr lang="en-US" dirty="0"/>
              <a:t> a </a:t>
            </a:r>
            <a:r>
              <a:rPr lang="en-US" dirty="0" err="1"/>
              <a:t>Invernovsk</a:t>
            </a:r>
            <a:r>
              <a:rPr lang="en-US" dirty="0"/>
              <a:t>, </a:t>
            </a:r>
            <a:r>
              <a:rPr lang="en-US" dirty="0" err="1"/>
              <a:t>não</a:t>
            </a:r>
            <a:r>
              <a:rPr lang="en-US" dirty="0"/>
              <a:t> </a:t>
            </a:r>
            <a:r>
              <a:rPr lang="en-US" dirty="0" err="1"/>
              <a:t>durma</a:t>
            </a:r>
            <a:r>
              <a:rPr lang="en-US" dirty="0"/>
              <a:t> </a:t>
            </a:r>
            <a:r>
              <a:rPr lang="en-US" dirty="0" err="1"/>
              <a:t>por</a:t>
            </a:r>
            <a:r>
              <a:rPr lang="en-US" dirty="0"/>
              <a:t> </a:t>
            </a:r>
            <a:r>
              <a:rPr lang="en-US" dirty="0" err="1"/>
              <a:t>aqui</a:t>
            </a:r>
            <a:r>
              <a:rPr lang="en-US" dirty="0"/>
              <a:t> </a:t>
            </a:r>
            <a:r>
              <a:rPr lang="en-US" dirty="0" err="1"/>
              <a:t>sem</a:t>
            </a:r>
            <a:r>
              <a:rPr lang="en-US" dirty="0"/>
              <a:t> </a:t>
            </a:r>
            <a:r>
              <a:rPr lang="en-US" dirty="0" err="1"/>
              <a:t>cobertor</a:t>
            </a:r>
            <a:r>
              <a:rPr lang="en-US" dirty="0"/>
              <a:t>…</a:t>
            </a:r>
          </a:p>
        </p:txBody>
      </p:sp>
    </p:spTree>
    <p:extLst>
      <p:ext uri="{BB962C8B-B14F-4D97-AF65-F5344CB8AC3E}">
        <p14:creationId xmlns:p14="http://schemas.microsoft.com/office/powerpoint/2010/main" val="180650451"/>
      </p:ext>
    </p:extLst>
  </p:cSld>
  <p:clrMapOvr>
    <a:masterClrMapping/>
  </p:clrMapOvr>
</p:sld>
</file>

<file path=ppt/slides/slide3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 </a:t>
            </a:r>
            <a:r>
              <a:rPr lang="en-US" b="1" dirty="0" err="1"/>
              <a:t>Desafio</a:t>
            </a:r>
            <a:r>
              <a:rPr lang="en-US" b="1" dirty="0"/>
              <a:t> n</a:t>
            </a:r>
            <a:r>
              <a:rPr lang="en-US" b="1" baseline="30000" dirty="0"/>
              <a:t>o</a:t>
            </a:r>
            <a:r>
              <a:rPr lang="en-US" b="1" dirty="0"/>
              <a:t> 8</a:t>
            </a:r>
          </a:p>
        </p:txBody>
      </p:sp>
      <p:sp>
        <p:nvSpPr>
          <p:cNvPr id="3" name="Content Placeholder 2"/>
          <p:cNvSpPr>
            <a:spLocks noGrp="1"/>
          </p:cNvSpPr>
          <p:nvPr>
            <p:ph idx="1"/>
          </p:nvPr>
        </p:nvSpPr>
        <p:spPr>
          <a:xfrm>
            <a:off x="457200" y="1616243"/>
            <a:ext cx="8229600" cy="4525963"/>
          </a:xfrm>
        </p:spPr>
        <p:txBody>
          <a:bodyPr>
            <a:normAutofit/>
          </a:bodyPr>
          <a:lstStyle/>
          <a:p>
            <a:r>
              <a:rPr lang="en-US" sz="2400" dirty="0" err="1"/>
              <a:t>Coloque</a:t>
            </a:r>
            <a:r>
              <a:rPr lang="en-US" sz="2400" dirty="0"/>
              <a:t> a </a:t>
            </a:r>
            <a:r>
              <a:rPr lang="en-US" sz="2400" dirty="0" err="1"/>
              <a:t>ordem</a:t>
            </a:r>
            <a:r>
              <a:rPr lang="en-US" sz="2400" dirty="0"/>
              <a:t> de </a:t>
            </a:r>
            <a:r>
              <a:rPr lang="en-US" sz="2400" dirty="0" err="1"/>
              <a:t>quem</a:t>
            </a:r>
            <a:r>
              <a:rPr lang="en-US" sz="2400" dirty="0"/>
              <a:t> </a:t>
            </a:r>
            <a:r>
              <a:rPr lang="en-US" sz="2400" dirty="0" err="1"/>
              <a:t>apareceu</a:t>
            </a:r>
            <a:r>
              <a:rPr lang="en-US" sz="2400" dirty="0"/>
              <a:t> </a:t>
            </a:r>
            <a:r>
              <a:rPr lang="en-US" sz="2400" dirty="0" err="1"/>
              <a:t>primeiro</a:t>
            </a:r>
            <a:r>
              <a:rPr lang="en-US" sz="2400" dirty="0"/>
              <a:t> </a:t>
            </a:r>
            <a:r>
              <a:rPr lang="en-US" sz="2400" dirty="0" err="1"/>
              <a:t>na</a:t>
            </a:r>
            <a:r>
              <a:rPr lang="en-US" sz="2400" dirty="0"/>
              <a:t> </a:t>
            </a:r>
            <a:r>
              <a:rPr lang="en-US" sz="2400" dirty="0" err="1"/>
              <a:t>Bíblia</a:t>
            </a:r>
            <a:endParaRPr lang="en-US" sz="2400" dirty="0"/>
          </a:p>
          <a:p>
            <a:pPr marL="0" indent="0">
              <a:buNone/>
            </a:pPr>
            <a:r>
              <a:rPr lang="en-US" dirty="0"/>
              <a:t> </a:t>
            </a:r>
            <a:endParaRPr lang="pt-BR" dirty="0"/>
          </a:p>
          <a:p>
            <a:pPr marL="0" indent="0">
              <a:buNone/>
            </a:pPr>
            <a:endParaRPr lang="en-US" sz="2600" i="1" dirty="0"/>
          </a:p>
        </p:txBody>
      </p:sp>
      <p:graphicFrame>
        <p:nvGraphicFramePr>
          <p:cNvPr id="4" name="Table 3"/>
          <p:cNvGraphicFramePr>
            <a:graphicFrameLocks noGrp="1"/>
          </p:cNvGraphicFramePr>
          <p:nvPr>
            <p:extLst>
              <p:ext uri="{D42A27DB-BD31-4B8C-83A1-F6EECF244321}">
                <p14:modId xmlns:p14="http://schemas.microsoft.com/office/powerpoint/2010/main" val="2071787258"/>
              </p:ext>
            </p:extLst>
          </p:nvPr>
        </p:nvGraphicFramePr>
        <p:xfrm>
          <a:off x="595965" y="2230842"/>
          <a:ext cx="6096000" cy="4485640"/>
        </p:xfrm>
        <a:graphic>
          <a:graphicData uri="http://schemas.openxmlformats.org/drawingml/2006/table">
            <a:tbl>
              <a:tblPr firstRow="1" bandRow="1">
                <a:tableStyleId>{BC89EF96-8CEA-46FF-86C4-4CE0E7609802}</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Personagem</a:t>
                      </a:r>
                      <a:endParaRPr lang="pt-BR" sz="18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Ordem</a:t>
                      </a:r>
                      <a:endParaRPr lang="pt-BR" sz="16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Abraão</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1"/>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Amós</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2"/>
                  </a:ext>
                </a:extLst>
              </a:tr>
              <a:tr h="370840">
                <a:tc>
                  <a:txBody>
                    <a:bodyPr/>
                    <a:lstStyle/>
                    <a:p>
                      <a:pPr algn="just">
                        <a:lnSpc>
                          <a:spcPct val="150000"/>
                        </a:lnSpc>
                        <a:spcBef>
                          <a:spcPts val="1200"/>
                        </a:spcBef>
                        <a:spcAft>
                          <a:spcPts val="1200"/>
                        </a:spcAft>
                      </a:pPr>
                      <a:r>
                        <a:rPr lang="en-US" sz="1400">
                          <a:effectLst/>
                          <a:latin typeface="Helvetica"/>
                          <a:ea typeface="ＭＳ 明朝"/>
                          <a:cs typeface="Times New Roman"/>
                        </a:rPr>
                        <a:t>Barnabé</a:t>
                      </a:r>
                      <a:endParaRPr lang="pt-BR" sz="14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3"/>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Cornélio</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4"/>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Davi</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5"/>
                  </a:ext>
                </a:extLst>
              </a:tr>
              <a:tr h="370840">
                <a:tc>
                  <a:txBody>
                    <a:bodyPr/>
                    <a:lstStyle/>
                    <a:p>
                      <a:pPr algn="just">
                        <a:lnSpc>
                          <a:spcPct val="150000"/>
                        </a:lnSpc>
                        <a:spcBef>
                          <a:spcPts val="1200"/>
                        </a:spcBef>
                        <a:spcAft>
                          <a:spcPts val="1200"/>
                        </a:spcAft>
                      </a:pPr>
                      <a:r>
                        <a:rPr lang="en-US" sz="1400">
                          <a:effectLst/>
                          <a:latin typeface="Helvetica"/>
                          <a:ea typeface="ＭＳ 明朝"/>
                          <a:cs typeface="Times New Roman"/>
                        </a:rPr>
                        <a:t>Débora</a:t>
                      </a:r>
                      <a:endParaRPr lang="pt-BR" sz="140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6"/>
                  </a:ext>
                </a:extLst>
              </a:tr>
              <a:tr h="370840">
                <a:tc>
                  <a:txBody>
                    <a:bodyPr/>
                    <a:lstStyle/>
                    <a:p>
                      <a:pPr algn="just">
                        <a:lnSpc>
                          <a:spcPct val="150000"/>
                        </a:lnSpc>
                        <a:spcBef>
                          <a:spcPts val="1200"/>
                        </a:spcBef>
                        <a:spcAft>
                          <a:spcPts val="1200"/>
                        </a:spcAft>
                      </a:pPr>
                      <a:r>
                        <a:rPr lang="en-US" sz="1400" dirty="0">
                          <a:effectLst/>
                          <a:latin typeface="Helvetica"/>
                          <a:ea typeface="ＭＳ 明朝"/>
                          <a:cs typeface="Times New Roman"/>
                        </a:rPr>
                        <a:t>Elias</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7"/>
                  </a:ext>
                </a:extLst>
              </a:tr>
              <a:tr h="370840">
                <a:tc>
                  <a:txBody>
                    <a:bodyPr/>
                    <a:lstStyle/>
                    <a:p>
                      <a:pPr algn="just">
                        <a:lnSpc>
                          <a:spcPct val="150000"/>
                        </a:lnSpc>
                        <a:spcBef>
                          <a:spcPts val="1200"/>
                        </a:spcBef>
                        <a:spcAft>
                          <a:spcPts val="1200"/>
                        </a:spcAft>
                      </a:pPr>
                      <a:r>
                        <a:rPr lang="en-US" sz="1400" dirty="0">
                          <a:effectLst/>
                          <a:latin typeface="Helvetica"/>
                          <a:ea typeface="ＭＳ 明朝"/>
                          <a:cs typeface="Times New Roman"/>
                        </a:rPr>
                        <a:t>Ester</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8"/>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Issacar</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9"/>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Jeroboão</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dirty="0">
                          <a:effectLst/>
                          <a:latin typeface="Helvetica"/>
                          <a:ea typeface="ＭＳ 明朝"/>
                          <a:cs typeface="Times New Roman"/>
                        </a:rPr>
                        <a:t> </a:t>
                      </a:r>
                      <a:endParaRPr lang="pt-BR" sz="18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87128803"/>
      </p:ext>
    </p:extLst>
  </p:cSld>
  <p:clrMapOvr>
    <a:masterClrMapping/>
  </p:clrMapOvr>
</p:sld>
</file>

<file path=ppt/slides/slide3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 </a:t>
            </a:r>
            <a:r>
              <a:rPr lang="en-US" b="1" dirty="0" err="1"/>
              <a:t>Desafio</a:t>
            </a:r>
            <a:r>
              <a:rPr lang="en-US" b="1" dirty="0"/>
              <a:t> n</a:t>
            </a:r>
            <a:r>
              <a:rPr lang="en-US" b="1" baseline="30000" dirty="0"/>
              <a:t>o</a:t>
            </a:r>
            <a:r>
              <a:rPr lang="en-US" b="1" dirty="0"/>
              <a:t> 9</a:t>
            </a:r>
          </a:p>
        </p:txBody>
      </p:sp>
      <p:sp>
        <p:nvSpPr>
          <p:cNvPr id="3" name="Content Placeholder 2"/>
          <p:cNvSpPr>
            <a:spLocks noGrp="1"/>
          </p:cNvSpPr>
          <p:nvPr>
            <p:ph idx="1"/>
          </p:nvPr>
        </p:nvSpPr>
        <p:spPr/>
        <p:txBody>
          <a:bodyPr>
            <a:normAutofit fontScale="55000" lnSpcReduction="20000"/>
          </a:bodyPr>
          <a:lstStyle/>
          <a:p>
            <a:r>
              <a:rPr lang="en-US" sz="4500" dirty="0" err="1"/>
              <a:t>Passe</a:t>
            </a:r>
            <a:r>
              <a:rPr lang="en-US" sz="4500" dirty="0"/>
              <a:t> a </a:t>
            </a:r>
            <a:r>
              <a:rPr lang="en-US" sz="4500" dirty="0" err="1"/>
              <a:t>referência</a:t>
            </a:r>
            <a:r>
              <a:rPr lang="en-US" sz="4500" dirty="0"/>
              <a:t> </a:t>
            </a:r>
            <a:r>
              <a:rPr lang="en-US" sz="4500" dirty="0" err="1"/>
              <a:t>Bíblica</a:t>
            </a:r>
            <a:r>
              <a:rPr lang="en-US" sz="4500" dirty="0"/>
              <a:t> </a:t>
            </a:r>
            <a:r>
              <a:rPr lang="en-US" sz="4500" dirty="0" err="1"/>
              <a:t>exata</a:t>
            </a:r>
            <a:r>
              <a:rPr lang="en-US" sz="4500" dirty="0"/>
              <a:t>:</a:t>
            </a:r>
            <a:endParaRPr lang="pt-BR" sz="4500" dirty="0"/>
          </a:p>
          <a:p>
            <a:pPr marL="0" indent="0">
              <a:buNone/>
            </a:pPr>
            <a:r>
              <a:rPr lang="pt-BR" sz="3600" i="1" dirty="0"/>
              <a:t>Quando houver fome na terra, ou peste, quando houver crestamento, ou ferrugem, gafanhotos e larvas, quando o seu inimigo o cercar em qualquer das suas cidades, ou houver alguma praga ou doença, toda oração, e súplica, que qualquer homem, ou todo o teu povo Israel fizer, conhecendo cada um a chaga do seu coração, e estendendo as mãos para o rumo desta casa, ouve tu nos céus, lugar da tua habitação, perdoa, age, e dá a cada um segundo todos os seus caminhos, já que lhe conhecer o coração, porque tu, só tu, és conhecedor do coração de todos os filhos dos homens; para que te temam todos os dias que viverem na terra que deste a nossos pais. </a:t>
            </a:r>
            <a:r>
              <a:rPr lang="en-US" i="1" dirty="0"/>
              <a:t>__________________</a:t>
            </a:r>
            <a:endParaRPr lang="pt-BR" i="1" dirty="0"/>
          </a:p>
          <a:p>
            <a:pPr marL="0" indent="0">
              <a:buNone/>
            </a:pPr>
            <a:endParaRPr lang="en-US" dirty="0"/>
          </a:p>
          <a:p>
            <a:pPr marL="0" indent="0">
              <a:buNone/>
            </a:pPr>
            <a:endParaRPr lang="pt-BR" dirty="0"/>
          </a:p>
        </p:txBody>
      </p:sp>
    </p:spTree>
    <p:extLst>
      <p:ext uri="{BB962C8B-B14F-4D97-AF65-F5344CB8AC3E}">
        <p14:creationId xmlns:p14="http://schemas.microsoft.com/office/powerpoint/2010/main" val="188271558"/>
      </p:ext>
    </p:extLst>
  </p:cSld>
  <p:clrMapOvr>
    <a:masterClrMapping/>
  </p:clrMapOvr>
</p:sld>
</file>

<file path=ppt/slides/slide3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 </a:t>
            </a:r>
            <a:r>
              <a:rPr lang="en-US" b="1" dirty="0" err="1"/>
              <a:t>Desafio</a:t>
            </a:r>
            <a:r>
              <a:rPr lang="en-US" b="1" dirty="0"/>
              <a:t> n</a:t>
            </a:r>
            <a:r>
              <a:rPr lang="en-US" b="1" baseline="30000" dirty="0"/>
              <a:t>o</a:t>
            </a:r>
            <a:r>
              <a:rPr lang="en-US" b="1" dirty="0"/>
              <a:t> 10</a:t>
            </a:r>
          </a:p>
        </p:txBody>
      </p:sp>
      <p:sp>
        <p:nvSpPr>
          <p:cNvPr id="3" name="Content Placeholder 2"/>
          <p:cNvSpPr>
            <a:spLocks noGrp="1"/>
          </p:cNvSpPr>
          <p:nvPr>
            <p:ph idx="1"/>
          </p:nvPr>
        </p:nvSpPr>
        <p:spPr>
          <a:xfrm>
            <a:off x="457200" y="1727884"/>
            <a:ext cx="8229600" cy="4215717"/>
          </a:xfrm>
        </p:spPr>
        <p:txBody>
          <a:bodyPr>
            <a:normAutofit/>
          </a:bodyPr>
          <a:lstStyle/>
          <a:p>
            <a:r>
              <a:rPr lang="en-US" sz="2400" dirty="0" err="1"/>
              <a:t>Coloque</a:t>
            </a:r>
            <a:r>
              <a:rPr lang="en-US" sz="2400" dirty="0"/>
              <a:t> a </a:t>
            </a:r>
            <a:r>
              <a:rPr lang="en-US" sz="2400" dirty="0" err="1"/>
              <a:t>ordem</a:t>
            </a:r>
            <a:r>
              <a:rPr lang="en-US" sz="2400" dirty="0"/>
              <a:t> de </a:t>
            </a:r>
            <a:r>
              <a:rPr lang="en-US" sz="2400" dirty="0" err="1"/>
              <a:t>quem</a:t>
            </a:r>
            <a:r>
              <a:rPr lang="en-US" sz="2400" dirty="0"/>
              <a:t> </a:t>
            </a:r>
            <a:r>
              <a:rPr lang="en-US" sz="2400" dirty="0" err="1"/>
              <a:t>apareceu</a:t>
            </a:r>
            <a:r>
              <a:rPr lang="en-US" sz="2400" dirty="0"/>
              <a:t> </a:t>
            </a:r>
            <a:r>
              <a:rPr lang="en-US" sz="2400" dirty="0" err="1"/>
              <a:t>primeiro</a:t>
            </a:r>
            <a:r>
              <a:rPr lang="en-US" sz="2400" dirty="0"/>
              <a:t> </a:t>
            </a:r>
            <a:r>
              <a:rPr lang="en-US" sz="2400" dirty="0" err="1"/>
              <a:t>na</a:t>
            </a:r>
            <a:r>
              <a:rPr lang="en-US" sz="2400" dirty="0"/>
              <a:t> </a:t>
            </a:r>
            <a:r>
              <a:rPr lang="en-US" sz="2400" dirty="0" err="1"/>
              <a:t>Bíblia</a:t>
            </a:r>
            <a:endParaRPr lang="en-US" sz="2400" dirty="0"/>
          </a:p>
          <a:p>
            <a:pPr marL="0" indent="0">
              <a:buNone/>
            </a:pPr>
            <a:r>
              <a:rPr lang="en-US" dirty="0"/>
              <a:t> </a:t>
            </a:r>
            <a:endParaRPr lang="pt-BR" dirty="0"/>
          </a:p>
          <a:p>
            <a:pPr marL="0" indent="0">
              <a:buNone/>
            </a:pPr>
            <a:endParaRPr lang="en-US" sz="2600" i="1" dirty="0"/>
          </a:p>
        </p:txBody>
      </p:sp>
      <p:graphicFrame>
        <p:nvGraphicFramePr>
          <p:cNvPr id="4" name="Table 3"/>
          <p:cNvGraphicFramePr>
            <a:graphicFrameLocks noGrp="1"/>
          </p:cNvGraphicFramePr>
          <p:nvPr>
            <p:extLst>
              <p:ext uri="{D42A27DB-BD31-4B8C-83A1-F6EECF244321}">
                <p14:modId xmlns:p14="http://schemas.microsoft.com/office/powerpoint/2010/main" val="1950218794"/>
              </p:ext>
            </p:extLst>
          </p:nvPr>
        </p:nvGraphicFramePr>
        <p:xfrm>
          <a:off x="595965" y="2163965"/>
          <a:ext cx="6096000" cy="4485640"/>
        </p:xfrm>
        <a:graphic>
          <a:graphicData uri="http://schemas.openxmlformats.org/drawingml/2006/table">
            <a:tbl>
              <a:tblPr firstRow="1" bandRow="1">
                <a:tableStyleId>{BC89EF96-8CEA-46FF-86C4-4CE0E7609802}</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Personagem</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Ordem</a:t>
                      </a:r>
                      <a:endParaRPr lang="pt-BR" sz="16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00"/>
                  </a:ext>
                </a:extLst>
              </a:tr>
              <a:tr h="370840">
                <a:tc>
                  <a:txBody>
                    <a:bodyPr/>
                    <a:lstStyle/>
                    <a:p>
                      <a:pPr algn="just">
                        <a:lnSpc>
                          <a:spcPct val="150000"/>
                        </a:lnSpc>
                        <a:spcBef>
                          <a:spcPts val="1200"/>
                        </a:spcBef>
                        <a:spcAft>
                          <a:spcPts val="1200"/>
                        </a:spcAft>
                      </a:pPr>
                      <a:r>
                        <a:rPr lang="en-US" sz="1400" dirty="0">
                          <a:effectLst/>
                          <a:latin typeface="Helvetica"/>
                          <a:ea typeface="ＭＳ 明朝"/>
                          <a:cs typeface="Times New Roman"/>
                        </a:rPr>
                        <a:t>José do </a:t>
                      </a:r>
                      <a:r>
                        <a:rPr lang="en-US" sz="1400" dirty="0" err="1">
                          <a:effectLst/>
                          <a:latin typeface="Helvetica"/>
                          <a:ea typeface="ＭＳ 明朝"/>
                          <a:cs typeface="Times New Roman"/>
                        </a:rPr>
                        <a:t>Egito</a:t>
                      </a:r>
                      <a:endParaRPr lang="pt-BR" sz="14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1"/>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Josias</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2"/>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Josué</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3"/>
                  </a:ext>
                </a:extLst>
              </a:tr>
              <a:tr h="370840">
                <a:tc>
                  <a:txBody>
                    <a:bodyPr/>
                    <a:lstStyle/>
                    <a:p>
                      <a:pPr algn="just">
                        <a:lnSpc>
                          <a:spcPct val="150000"/>
                        </a:lnSpc>
                        <a:spcBef>
                          <a:spcPts val="1200"/>
                        </a:spcBef>
                        <a:spcAft>
                          <a:spcPts val="1200"/>
                        </a:spcAft>
                      </a:pPr>
                      <a:r>
                        <a:rPr lang="en-US" sz="1400" dirty="0">
                          <a:effectLst/>
                          <a:latin typeface="Helvetica"/>
                          <a:ea typeface="ＭＳ 明朝"/>
                          <a:cs typeface="Times New Roman"/>
                        </a:rPr>
                        <a:t>Judas</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4"/>
                  </a:ext>
                </a:extLst>
              </a:tr>
              <a:tr h="370840">
                <a:tc>
                  <a:txBody>
                    <a:bodyPr/>
                    <a:lstStyle/>
                    <a:p>
                      <a:pPr algn="just">
                        <a:lnSpc>
                          <a:spcPct val="150000"/>
                        </a:lnSpc>
                        <a:spcBef>
                          <a:spcPts val="1200"/>
                        </a:spcBef>
                        <a:spcAft>
                          <a:spcPts val="1200"/>
                        </a:spcAft>
                      </a:pPr>
                      <a:r>
                        <a:rPr lang="en-US" sz="1400" dirty="0">
                          <a:effectLst/>
                          <a:latin typeface="Helvetica"/>
                          <a:ea typeface="ＭＳ 明朝"/>
                          <a:cs typeface="Times New Roman"/>
                        </a:rPr>
                        <a:t>Pedro</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5"/>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Pilatos</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6"/>
                  </a:ext>
                </a:extLst>
              </a:tr>
              <a:tr h="370840">
                <a:tc>
                  <a:txBody>
                    <a:bodyPr/>
                    <a:lstStyle/>
                    <a:p>
                      <a:pPr algn="just">
                        <a:lnSpc>
                          <a:spcPct val="150000"/>
                        </a:lnSpc>
                        <a:spcBef>
                          <a:spcPts val="1200"/>
                        </a:spcBef>
                        <a:spcAft>
                          <a:spcPts val="1200"/>
                        </a:spcAft>
                      </a:pPr>
                      <a:r>
                        <a:rPr lang="en-US" sz="1400" dirty="0">
                          <a:effectLst/>
                          <a:latin typeface="Helvetica"/>
                          <a:ea typeface="ＭＳ 明朝"/>
                          <a:cs typeface="Times New Roman"/>
                        </a:rPr>
                        <a:t>Ruth</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7"/>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Sadraque</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8"/>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Sansão</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a:effectLst/>
                          <a:latin typeface="Helvetica"/>
                          <a:ea typeface="ＭＳ 明朝"/>
                          <a:cs typeface="Times New Roman"/>
                        </a:rPr>
                        <a:t> </a:t>
                      </a:r>
                      <a:endParaRPr lang="pt-BR" sz="1800">
                        <a:effectLst/>
                        <a:latin typeface="Helvetica"/>
                        <a:ea typeface="ＭＳ 明朝"/>
                        <a:cs typeface="Times New Roman"/>
                      </a:endParaRPr>
                    </a:p>
                  </a:txBody>
                  <a:tcPr marL="68580" marR="68580" marT="0" marB="0"/>
                </a:tc>
                <a:extLst>
                  <a:ext uri="{0D108BD9-81ED-4DB2-BD59-A6C34878D82A}">
                    <a16:rowId xmlns:a16="http://schemas.microsoft.com/office/drawing/2014/main" val="10009"/>
                  </a:ext>
                </a:extLst>
              </a:tr>
              <a:tr h="370840">
                <a:tc>
                  <a:txBody>
                    <a:bodyPr/>
                    <a:lstStyle/>
                    <a:p>
                      <a:pPr algn="just">
                        <a:lnSpc>
                          <a:spcPct val="150000"/>
                        </a:lnSpc>
                        <a:spcBef>
                          <a:spcPts val="1200"/>
                        </a:spcBef>
                        <a:spcAft>
                          <a:spcPts val="1200"/>
                        </a:spcAft>
                      </a:pPr>
                      <a:r>
                        <a:rPr lang="en-US" sz="1400" dirty="0" err="1">
                          <a:effectLst/>
                          <a:latin typeface="Helvetica"/>
                          <a:ea typeface="ＭＳ 明朝"/>
                          <a:cs typeface="Times New Roman"/>
                        </a:rPr>
                        <a:t>Timóteo</a:t>
                      </a:r>
                      <a:endParaRPr lang="pt-BR" sz="1600" dirty="0">
                        <a:effectLst/>
                        <a:latin typeface="Helvetica"/>
                        <a:ea typeface="ＭＳ 明朝"/>
                        <a:cs typeface="Times New Roman"/>
                      </a:endParaRPr>
                    </a:p>
                  </a:txBody>
                  <a:tcPr marL="68580" marR="68580" marT="0" marB="0"/>
                </a:tc>
                <a:tc>
                  <a:txBody>
                    <a:bodyPr/>
                    <a:lstStyle/>
                    <a:p>
                      <a:pPr algn="just">
                        <a:lnSpc>
                          <a:spcPct val="150000"/>
                        </a:lnSpc>
                        <a:spcBef>
                          <a:spcPts val="1200"/>
                        </a:spcBef>
                        <a:spcAft>
                          <a:spcPts val="1200"/>
                        </a:spcAft>
                      </a:pPr>
                      <a:r>
                        <a:rPr lang="en-US" sz="1800" dirty="0">
                          <a:effectLst/>
                          <a:latin typeface="Helvetica"/>
                          <a:ea typeface="ＭＳ 明朝"/>
                          <a:cs typeface="Times New Roman"/>
                        </a:rPr>
                        <a:t> </a:t>
                      </a:r>
                      <a:endParaRPr lang="pt-BR" sz="1800" dirty="0">
                        <a:effectLst/>
                        <a:latin typeface="Helvetica"/>
                        <a:ea typeface="ＭＳ 明朝"/>
                        <a:cs typeface="Times New Roman"/>
                      </a:endParaRPr>
                    </a:p>
                  </a:txBody>
                  <a:tcPr marL="68580" marR="6858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22549305"/>
      </p:ext>
    </p:extLst>
  </p:cSld>
  <p:clrMapOvr>
    <a:masterClrMapping/>
  </p:clrMapOvr>
</p:sld>
</file>

<file path=ppt/slides/slide3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p:cNvSpPr txBox="1"/>
          <p:nvPr/>
        </p:nvSpPr>
        <p:spPr>
          <a:xfrm rot="305478">
            <a:off x="5280507" y="2476117"/>
            <a:ext cx="1761833" cy="369332"/>
          </a:xfrm>
          <a:prstGeom prst="rect">
            <a:avLst/>
          </a:prstGeom>
          <a:noFill/>
        </p:spPr>
        <p:txBody>
          <a:bodyPr wrap="none" rtlCol="0">
            <a:spAutoFit/>
          </a:bodyPr>
          <a:lstStyle/>
          <a:p>
            <a:r>
              <a:rPr lang="en-US" b="1" dirty="0" err="1">
                <a:solidFill>
                  <a:srgbClr val="FF0000"/>
                </a:solidFill>
                <a:latin typeface="Comic Sans MS"/>
                <a:cs typeface="Comic Sans MS"/>
              </a:rPr>
              <a:t>Outono</a:t>
            </a:r>
            <a:r>
              <a:rPr lang="en-US" b="1" dirty="0">
                <a:solidFill>
                  <a:srgbClr val="FF0000"/>
                </a:solidFill>
                <a:latin typeface="Comic Sans MS"/>
                <a:cs typeface="Comic Sans MS"/>
              </a:rPr>
              <a:t> do </a:t>
            </a:r>
            <a:r>
              <a:rPr lang="en-US" b="1" dirty="0" err="1">
                <a:solidFill>
                  <a:srgbClr val="FF0000"/>
                </a:solidFill>
                <a:latin typeface="Comic Sans MS"/>
                <a:cs typeface="Comic Sans MS"/>
              </a:rPr>
              <a:t>Sul</a:t>
            </a:r>
            <a:endParaRPr lang="en-US" b="1" dirty="0">
              <a:solidFill>
                <a:srgbClr val="FF0000"/>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b="1" dirty="0" err="1">
                <a:solidFill>
                  <a:srgbClr val="FF0000"/>
                </a:solidFill>
                <a:latin typeface="Comic Sans MS"/>
                <a:cs typeface="Comic Sans MS"/>
              </a:rPr>
              <a:t>Invernovsk</a:t>
            </a:r>
            <a:endParaRPr lang="en-US" b="1" dirty="0">
              <a:solidFill>
                <a:srgbClr val="FF0000"/>
              </a:solidFill>
              <a:latin typeface="Comic Sans MS"/>
              <a:cs typeface="Comic Sans MS"/>
            </a:endParaRPr>
          </a:p>
        </p:txBody>
      </p:sp>
      <p:sp>
        <p:nvSpPr>
          <p:cNvPr id="11" name="TextBox 10"/>
          <p:cNvSpPr txBox="1"/>
          <p:nvPr/>
        </p:nvSpPr>
        <p:spPr>
          <a:xfrm rot="21144067">
            <a:off x="4603151" y="4495034"/>
            <a:ext cx="1931351" cy="369332"/>
          </a:xfrm>
          <a:prstGeom prst="rect">
            <a:avLst/>
          </a:prstGeom>
          <a:noFill/>
        </p:spPr>
        <p:txBody>
          <a:bodyPr wrap="none" rtlCol="0">
            <a:spAutoFit/>
          </a:bodyPr>
          <a:lstStyle/>
          <a:p>
            <a:r>
              <a:rPr lang="en-US" dirty="0">
                <a:solidFill>
                  <a:srgbClr val="A6A6A6"/>
                </a:solidFill>
                <a:latin typeface="Comic Sans MS"/>
                <a:cs typeface="Comic Sans MS"/>
              </a:rPr>
              <a:t>Vale dos 30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a:solidFill>
              <a:schemeClr val="bg1">
                <a:lumMod val="65000"/>
              </a:schemeClr>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3939747131"/>
      </p:ext>
    </p:extLst>
  </p:cSld>
  <p:clrMapOvr>
    <a:masterClrMapping/>
  </p:clrMapOvr>
</p:sld>
</file>

<file path=ppt/slides/slide3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20" name="Picture 19"/>
          <p:cNvPicPr>
            <a:picLocks noChangeAspect="1"/>
          </p:cNvPicPr>
          <p:nvPr/>
        </p:nvPicPr>
        <p:blipFill>
          <a:blip r:embed="rId2"/>
          <a:stretch>
            <a:fillRect/>
          </a:stretch>
        </p:blipFill>
        <p:spPr>
          <a:xfrm rot="10800000">
            <a:off x="-545857" y="-427090"/>
            <a:ext cx="9689857" cy="7605810"/>
          </a:xfrm>
          <a:prstGeom prst="rect">
            <a:avLst/>
          </a:prstGeom>
        </p:spPr>
      </p:pic>
      <p:sp>
        <p:nvSpPr>
          <p:cNvPr id="7" name="TextBox 6"/>
          <p:cNvSpPr txBox="1"/>
          <p:nvPr/>
        </p:nvSpPr>
        <p:spPr>
          <a:xfrm>
            <a:off x="3410716" y="443997"/>
            <a:ext cx="1336010" cy="369332"/>
          </a:xfrm>
          <a:prstGeom prst="rect">
            <a:avLst/>
          </a:prstGeom>
          <a:noFill/>
        </p:spPr>
        <p:txBody>
          <a:bodyPr wrap="none" rtlCol="0">
            <a:spAutoFit/>
          </a:bodyPr>
          <a:lstStyle/>
          <a:p>
            <a:r>
              <a:rPr lang="en-US" b="1" dirty="0" err="1">
                <a:solidFill>
                  <a:srgbClr val="FF0000"/>
                </a:solidFill>
                <a:latin typeface="Comic Sans MS"/>
                <a:cs typeface="Comic Sans MS"/>
              </a:rPr>
              <a:t>Primavéria</a:t>
            </a:r>
            <a:endParaRPr lang="en-US" b="1" dirty="0">
              <a:solidFill>
                <a:srgbClr val="FF0000"/>
              </a:solidFill>
              <a:latin typeface="Comic Sans MS"/>
              <a:cs typeface="Comic Sans MS"/>
            </a:endParaRPr>
          </a:p>
        </p:txBody>
      </p:sp>
      <p:sp>
        <p:nvSpPr>
          <p:cNvPr id="8" name="TextBox 7"/>
          <p:cNvSpPr txBox="1"/>
          <p:nvPr/>
        </p:nvSpPr>
        <p:spPr>
          <a:xfrm rot="21127860">
            <a:off x="887519" y="1666733"/>
            <a:ext cx="1705703" cy="369332"/>
          </a:xfrm>
          <a:prstGeom prst="rect">
            <a:avLst/>
          </a:prstGeom>
          <a:noFill/>
        </p:spPr>
        <p:txBody>
          <a:bodyPr wrap="none" rtlCol="0">
            <a:spAutoFit/>
          </a:bodyPr>
          <a:lstStyle/>
          <a:p>
            <a:r>
              <a:rPr lang="en-US" b="1" dirty="0">
                <a:solidFill>
                  <a:srgbClr val="FF0000"/>
                </a:solidFill>
                <a:latin typeface="Comic Sans MS"/>
                <a:cs typeface="Comic Sans MS"/>
              </a:rPr>
              <a:t>Verano Beach</a:t>
            </a:r>
          </a:p>
        </p:txBody>
      </p:sp>
      <p:sp>
        <p:nvSpPr>
          <p:cNvPr id="9" name="TextBox 8"/>
          <p:cNvSpPr txBox="1"/>
          <p:nvPr/>
        </p:nvSpPr>
        <p:spPr>
          <a:xfrm rot="305478">
            <a:off x="5280507" y="2476117"/>
            <a:ext cx="1761833" cy="369332"/>
          </a:xfrm>
          <a:prstGeom prst="rect">
            <a:avLst/>
          </a:prstGeom>
          <a:noFill/>
        </p:spPr>
        <p:txBody>
          <a:bodyPr wrap="none" rtlCol="0">
            <a:spAutoFit/>
          </a:bodyPr>
          <a:lstStyle/>
          <a:p>
            <a:r>
              <a:rPr lang="en-US" b="1" dirty="0" err="1">
                <a:solidFill>
                  <a:srgbClr val="FF0000"/>
                </a:solidFill>
                <a:latin typeface="Comic Sans MS"/>
                <a:cs typeface="Comic Sans MS"/>
              </a:rPr>
              <a:t>Outono</a:t>
            </a:r>
            <a:r>
              <a:rPr lang="en-US" b="1" dirty="0">
                <a:solidFill>
                  <a:srgbClr val="FF0000"/>
                </a:solidFill>
                <a:latin typeface="Comic Sans MS"/>
                <a:cs typeface="Comic Sans MS"/>
              </a:rPr>
              <a:t> do </a:t>
            </a:r>
            <a:r>
              <a:rPr lang="en-US" b="1" dirty="0" err="1">
                <a:solidFill>
                  <a:srgbClr val="FF0000"/>
                </a:solidFill>
                <a:latin typeface="Comic Sans MS"/>
                <a:cs typeface="Comic Sans MS"/>
              </a:rPr>
              <a:t>Sul</a:t>
            </a:r>
            <a:endParaRPr lang="en-US" b="1" dirty="0">
              <a:solidFill>
                <a:srgbClr val="FF0000"/>
              </a:solidFill>
              <a:latin typeface="Comic Sans MS"/>
              <a:cs typeface="Comic Sans MS"/>
            </a:endParaRPr>
          </a:p>
        </p:txBody>
      </p:sp>
      <p:sp>
        <p:nvSpPr>
          <p:cNvPr id="10" name="TextBox 9"/>
          <p:cNvSpPr txBox="1"/>
          <p:nvPr/>
        </p:nvSpPr>
        <p:spPr>
          <a:xfrm rot="21247257">
            <a:off x="5950465" y="3445149"/>
            <a:ext cx="1372754" cy="369332"/>
          </a:xfrm>
          <a:prstGeom prst="rect">
            <a:avLst/>
          </a:prstGeom>
          <a:noFill/>
        </p:spPr>
        <p:txBody>
          <a:bodyPr wrap="none" rtlCol="0">
            <a:spAutoFit/>
          </a:bodyPr>
          <a:lstStyle/>
          <a:p>
            <a:r>
              <a:rPr lang="en-US" b="1" dirty="0" err="1">
                <a:solidFill>
                  <a:srgbClr val="FF0000"/>
                </a:solidFill>
                <a:latin typeface="Comic Sans MS"/>
                <a:cs typeface="Comic Sans MS"/>
              </a:rPr>
              <a:t>Invernovsk</a:t>
            </a:r>
            <a:endParaRPr lang="en-US" b="1" dirty="0">
              <a:solidFill>
                <a:srgbClr val="FF0000"/>
              </a:solidFill>
              <a:latin typeface="Comic Sans MS"/>
              <a:cs typeface="Comic Sans MS"/>
            </a:endParaRPr>
          </a:p>
        </p:txBody>
      </p:sp>
      <p:sp>
        <p:nvSpPr>
          <p:cNvPr id="11" name="TextBox 10"/>
          <p:cNvSpPr txBox="1"/>
          <p:nvPr/>
        </p:nvSpPr>
        <p:spPr>
          <a:xfrm rot="21144067">
            <a:off x="4542175" y="4495034"/>
            <a:ext cx="2053304" cy="369332"/>
          </a:xfrm>
          <a:prstGeom prst="rect">
            <a:avLst/>
          </a:prstGeom>
          <a:noFill/>
        </p:spPr>
        <p:txBody>
          <a:bodyPr wrap="none" rtlCol="0">
            <a:spAutoFit/>
          </a:bodyPr>
          <a:lstStyle/>
          <a:p>
            <a:r>
              <a:rPr lang="en-US" b="1" dirty="0">
                <a:solidFill>
                  <a:srgbClr val="FF0000"/>
                </a:solidFill>
                <a:latin typeface="Comic Sans MS"/>
                <a:cs typeface="Comic Sans MS"/>
              </a:rPr>
              <a:t>Vale dos 30 </a:t>
            </a:r>
            <a:r>
              <a:rPr lang="en-US" b="1" dirty="0" err="1">
                <a:solidFill>
                  <a:srgbClr val="FF0000"/>
                </a:solidFill>
                <a:latin typeface="Comic Sans MS"/>
                <a:cs typeface="Comic Sans MS"/>
              </a:rPr>
              <a:t>dias</a:t>
            </a:r>
            <a:endParaRPr lang="en-US" b="1" dirty="0">
              <a:solidFill>
                <a:srgbClr val="FF0000"/>
              </a:solidFill>
              <a:latin typeface="Comic Sans MS"/>
              <a:cs typeface="Comic Sans MS"/>
            </a:endParaRPr>
          </a:p>
        </p:txBody>
      </p:sp>
      <p:sp>
        <p:nvSpPr>
          <p:cNvPr id="12" name="TextBox 11"/>
          <p:cNvSpPr txBox="1"/>
          <p:nvPr/>
        </p:nvSpPr>
        <p:spPr>
          <a:xfrm rot="258185">
            <a:off x="1345856" y="4299965"/>
            <a:ext cx="2189234" cy="646331"/>
          </a:xfrm>
          <a:prstGeom prst="rect">
            <a:avLst/>
          </a:prstGeom>
          <a:noFill/>
        </p:spPr>
        <p:txBody>
          <a:bodyPr wrap="none" rtlCol="0">
            <a:spAutoFit/>
          </a:bodyPr>
          <a:lstStyle/>
          <a:p>
            <a:pPr algn="ctr"/>
            <a:r>
              <a:rPr lang="en-US" dirty="0" err="1">
                <a:solidFill>
                  <a:srgbClr val="A6A6A6"/>
                </a:solidFill>
                <a:latin typeface="Comic Sans MS"/>
                <a:cs typeface="Comic Sans MS"/>
              </a:rPr>
              <a:t>Guardiões</a:t>
            </a:r>
            <a:r>
              <a:rPr lang="en-US" dirty="0">
                <a:solidFill>
                  <a:srgbClr val="A6A6A6"/>
                </a:solidFill>
                <a:latin typeface="Comic Sans MS"/>
                <a:cs typeface="Comic Sans MS"/>
              </a:rPr>
              <a:t> dos </a:t>
            </a:r>
            <a:r>
              <a:rPr lang="en-US" dirty="0" err="1">
                <a:solidFill>
                  <a:srgbClr val="A6A6A6"/>
                </a:solidFill>
                <a:latin typeface="Comic Sans MS"/>
                <a:cs typeface="Comic Sans MS"/>
              </a:rPr>
              <a:t>dias</a:t>
            </a:r>
            <a:endParaRPr lang="en-US" dirty="0">
              <a:solidFill>
                <a:srgbClr val="A6A6A6"/>
              </a:solidFill>
              <a:latin typeface="Comic Sans MS"/>
              <a:cs typeface="Comic Sans MS"/>
            </a:endParaRPr>
          </a:p>
          <a:p>
            <a:pPr algn="ctr"/>
            <a:r>
              <a:rPr lang="en-US" dirty="0">
                <a:solidFill>
                  <a:srgbClr val="A6A6A6"/>
                </a:solidFill>
                <a:latin typeface="Comic Sans MS"/>
                <a:cs typeface="Comic Sans MS"/>
              </a:rPr>
              <a:t>da </a:t>
            </a:r>
            <a:r>
              <a:rPr lang="en-US" dirty="0" err="1">
                <a:solidFill>
                  <a:srgbClr val="A6A6A6"/>
                </a:solidFill>
                <a:latin typeface="Comic Sans MS"/>
                <a:cs typeface="Comic Sans MS"/>
              </a:rPr>
              <a:t>semana</a:t>
            </a:r>
            <a:endParaRPr lang="en-US" dirty="0">
              <a:solidFill>
                <a:srgbClr val="A6A6A6"/>
              </a:solidFill>
              <a:latin typeface="Comic Sans MS"/>
              <a:cs typeface="Comic Sans MS"/>
            </a:endParaRPr>
          </a:p>
        </p:txBody>
      </p:sp>
      <p:sp>
        <p:nvSpPr>
          <p:cNvPr id="14" name="Freeform 13"/>
          <p:cNvSpPr/>
          <p:nvPr/>
        </p:nvSpPr>
        <p:spPr>
          <a:xfrm>
            <a:off x="1726726" y="756253"/>
            <a:ext cx="1683990" cy="970286"/>
          </a:xfrm>
          <a:custGeom>
            <a:avLst/>
            <a:gdLst>
              <a:gd name="connsiteX0" fmla="*/ 1683990 w 1683990"/>
              <a:gd name="connsiteY0" fmla="*/ 0 h 970286"/>
              <a:gd name="connsiteX1" fmla="*/ 1584094 w 1683990"/>
              <a:gd name="connsiteY1" fmla="*/ 28538 h 970286"/>
              <a:gd name="connsiteX2" fmla="*/ 1469928 w 1683990"/>
              <a:gd name="connsiteY2" fmla="*/ 85613 h 970286"/>
              <a:gd name="connsiteX3" fmla="*/ 1355762 w 1683990"/>
              <a:gd name="connsiteY3" fmla="*/ 114151 h 970286"/>
              <a:gd name="connsiteX4" fmla="*/ 1298679 w 1683990"/>
              <a:gd name="connsiteY4" fmla="*/ 128420 h 970286"/>
              <a:gd name="connsiteX5" fmla="*/ 1155971 w 1683990"/>
              <a:gd name="connsiteY5" fmla="*/ 171227 h 970286"/>
              <a:gd name="connsiteX6" fmla="*/ 1056075 w 1683990"/>
              <a:gd name="connsiteY6" fmla="*/ 185496 h 970286"/>
              <a:gd name="connsiteX7" fmla="*/ 956180 w 1683990"/>
              <a:gd name="connsiteY7" fmla="*/ 214034 h 970286"/>
              <a:gd name="connsiteX8" fmla="*/ 870555 w 1683990"/>
              <a:gd name="connsiteY8" fmla="*/ 242571 h 970286"/>
              <a:gd name="connsiteX9" fmla="*/ 827743 w 1683990"/>
              <a:gd name="connsiteY9" fmla="*/ 256840 h 970286"/>
              <a:gd name="connsiteX10" fmla="*/ 770660 w 1683990"/>
              <a:gd name="connsiteY10" fmla="*/ 285378 h 970286"/>
              <a:gd name="connsiteX11" fmla="*/ 670764 w 1683990"/>
              <a:gd name="connsiteY11" fmla="*/ 313916 h 970286"/>
              <a:gd name="connsiteX12" fmla="*/ 485244 w 1683990"/>
              <a:gd name="connsiteY12" fmla="*/ 413798 h 970286"/>
              <a:gd name="connsiteX13" fmla="*/ 399620 w 1683990"/>
              <a:gd name="connsiteY13" fmla="*/ 470874 h 970286"/>
              <a:gd name="connsiteX14" fmla="*/ 313995 w 1683990"/>
              <a:gd name="connsiteY14" fmla="*/ 556488 h 970286"/>
              <a:gd name="connsiteX15" fmla="*/ 271183 w 1683990"/>
              <a:gd name="connsiteY15" fmla="*/ 599294 h 970286"/>
              <a:gd name="connsiteX16" fmla="*/ 228370 w 1683990"/>
              <a:gd name="connsiteY16" fmla="*/ 627832 h 970286"/>
              <a:gd name="connsiteX17" fmla="*/ 199829 w 1683990"/>
              <a:gd name="connsiteY17" fmla="*/ 670639 h 970286"/>
              <a:gd name="connsiteX18" fmla="*/ 114204 w 1683990"/>
              <a:gd name="connsiteY18" fmla="*/ 741984 h 970286"/>
              <a:gd name="connsiteX19" fmla="*/ 57121 w 1683990"/>
              <a:gd name="connsiteY19" fmla="*/ 827597 h 970286"/>
              <a:gd name="connsiteX20" fmla="*/ 42850 w 1683990"/>
              <a:gd name="connsiteY20" fmla="*/ 870404 h 970286"/>
              <a:gd name="connsiteX21" fmla="*/ 14309 w 1683990"/>
              <a:gd name="connsiteY21" fmla="*/ 913211 h 970286"/>
              <a:gd name="connsiteX22" fmla="*/ 38 w 1683990"/>
              <a:gd name="connsiteY22" fmla="*/ 970286 h 97028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Lst>
            <a:rect l="l" t="t" r="r" b="b"/>
            <a:pathLst>
              <a:path w="1683990" h="970286">
                <a:moveTo>
                  <a:pt x="1683990" y="0"/>
                </a:moveTo>
                <a:cubicBezTo>
                  <a:pt x="1650691" y="9513"/>
                  <a:pt x="1616248" y="15678"/>
                  <a:pt x="1584094" y="28538"/>
                </a:cubicBezTo>
                <a:cubicBezTo>
                  <a:pt x="1544590" y="44337"/>
                  <a:pt x="1511204" y="75295"/>
                  <a:pt x="1469928" y="85613"/>
                </a:cubicBezTo>
                <a:lnTo>
                  <a:pt x="1355762" y="114151"/>
                </a:lnTo>
                <a:cubicBezTo>
                  <a:pt x="1336734" y="118907"/>
                  <a:pt x="1317286" y="122219"/>
                  <a:pt x="1298679" y="128420"/>
                </a:cubicBezTo>
                <a:cubicBezTo>
                  <a:pt x="1253998" y="143312"/>
                  <a:pt x="1203419" y="162601"/>
                  <a:pt x="1155971" y="171227"/>
                </a:cubicBezTo>
                <a:cubicBezTo>
                  <a:pt x="1122877" y="177243"/>
                  <a:pt x="1089374" y="180740"/>
                  <a:pt x="1056075" y="185496"/>
                </a:cubicBezTo>
                <a:cubicBezTo>
                  <a:pt x="912235" y="233437"/>
                  <a:pt x="1135321" y="160300"/>
                  <a:pt x="956180" y="214034"/>
                </a:cubicBezTo>
                <a:cubicBezTo>
                  <a:pt x="927363" y="222678"/>
                  <a:pt x="899097" y="233059"/>
                  <a:pt x="870555" y="242571"/>
                </a:cubicBezTo>
                <a:cubicBezTo>
                  <a:pt x="856284" y="247327"/>
                  <a:pt x="841198" y="250113"/>
                  <a:pt x="827743" y="256840"/>
                </a:cubicBezTo>
                <a:cubicBezTo>
                  <a:pt x="808715" y="266353"/>
                  <a:pt x="790579" y="277909"/>
                  <a:pt x="770660" y="285378"/>
                </a:cubicBezTo>
                <a:cubicBezTo>
                  <a:pt x="708380" y="308730"/>
                  <a:pt x="724977" y="289277"/>
                  <a:pt x="670764" y="313916"/>
                </a:cubicBezTo>
                <a:cubicBezTo>
                  <a:pt x="599629" y="346246"/>
                  <a:pt x="548857" y="373323"/>
                  <a:pt x="485244" y="413798"/>
                </a:cubicBezTo>
                <a:cubicBezTo>
                  <a:pt x="456304" y="432212"/>
                  <a:pt x="423876" y="446621"/>
                  <a:pt x="399620" y="470874"/>
                </a:cubicBezTo>
                <a:lnTo>
                  <a:pt x="313995" y="556488"/>
                </a:lnTo>
                <a:cubicBezTo>
                  <a:pt x="299724" y="570757"/>
                  <a:pt x="287975" y="588101"/>
                  <a:pt x="271183" y="599294"/>
                </a:cubicBezTo>
                <a:lnTo>
                  <a:pt x="228370" y="627832"/>
                </a:lnTo>
                <a:cubicBezTo>
                  <a:pt x="218856" y="642101"/>
                  <a:pt x="210809" y="657465"/>
                  <a:pt x="199829" y="670639"/>
                </a:cubicBezTo>
                <a:cubicBezTo>
                  <a:pt x="165492" y="711838"/>
                  <a:pt x="156297" y="713925"/>
                  <a:pt x="114204" y="741984"/>
                </a:cubicBezTo>
                <a:cubicBezTo>
                  <a:pt x="95176" y="770522"/>
                  <a:pt x="67969" y="795058"/>
                  <a:pt x="57121" y="827597"/>
                </a:cubicBezTo>
                <a:cubicBezTo>
                  <a:pt x="52364" y="841866"/>
                  <a:pt x="49577" y="856951"/>
                  <a:pt x="42850" y="870404"/>
                </a:cubicBezTo>
                <a:cubicBezTo>
                  <a:pt x="35180" y="885743"/>
                  <a:pt x="21979" y="897872"/>
                  <a:pt x="14309" y="913211"/>
                </a:cubicBezTo>
                <a:cubicBezTo>
                  <a:pt x="-1466" y="944758"/>
                  <a:pt x="38" y="945964"/>
                  <a:pt x="38" y="97028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5" name="Freeform 14"/>
          <p:cNvSpPr/>
          <p:nvPr/>
        </p:nvSpPr>
        <p:spPr>
          <a:xfrm>
            <a:off x="2026450" y="1981672"/>
            <a:ext cx="3667590" cy="501120"/>
          </a:xfrm>
          <a:custGeom>
            <a:avLst/>
            <a:gdLst>
              <a:gd name="connsiteX0" fmla="*/ 0 w 3667590"/>
              <a:gd name="connsiteY0" fmla="*/ 30246 h 501120"/>
              <a:gd name="connsiteX1" fmla="*/ 1184475 w 3667590"/>
              <a:gd name="connsiteY1" fmla="*/ 30246 h 501120"/>
              <a:gd name="connsiteX2" fmla="*/ 1312912 w 3667590"/>
              <a:gd name="connsiteY2" fmla="*/ 15977 h 501120"/>
              <a:gd name="connsiteX3" fmla="*/ 1369995 w 3667590"/>
              <a:gd name="connsiteY3" fmla="*/ 1708 h 501120"/>
              <a:gd name="connsiteX4" fmla="*/ 1883743 w 3667590"/>
              <a:gd name="connsiteY4" fmla="*/ 30246 h 501120"/>
              <a:gd name="connsiteX5" fmla="*/ 1969367 w 3667590"/>
              <a:gd name="connsiteY5" fmla="*/ 44515 h 501120"/>
              <a:gd name="connsiteX6" fmla="*/ 2069263 w 3667590"/>
              <a:gd name="connsiteY6" fmla="*/ 73053 h 501120"/>
              <a:gd name="connsiteX7" fmla="*/ 2297595 w 3667590"/>
              <a:gd name="connsiteY7" fmla="*/ 101590 h 501120"/>
              <a:gd name="connsiteX8" fmla="*/ 2625823 w 3667590"/>
              <a:gd name="connsiteY8" fmla="*/ 130128 h 501120"/>
              <a:gd name="connsiteX9" fmla="*/ 2768531 w 3667590"/>
              <a:gd name="connsiteY9" fmla="*/ 158666 h 501120"/>
              <a:gd name="connsiteX10" fmla="*/ 2811343 w 3667590"/>
              <a:gd name="connsiteY10" fmla="*/ 187204 h 501120"/>
              <a:gd name="connsiteX11" fmla="*/ 3068217 w 3667590"/>
              <a:gd name="connsiteY11" fmla="*/ 215742 h 501120"/>
              <a:gd name="connsiteX12" fmla="*/ 3168113 w 3667590"/>
              <a:gd name="connsiteY12" fmla="*/ 244280 h 501120"/>
              <a:gd name="connsiteX13" fmla="*/ 3225196 w 3667590"/>
              <a:gd name="connsiteY13" fmla="*/ 258549 h 501120"/>
              <a:gd name="connsiteX14" fmla="*/ 3367903 w 3667590"/>
              <a:gd name="connsiteY14" fmla="*/ 301355 h 501120"/>
              <a:gd name="connsiteX15" fmla="*/ 3396445 w 3667590"/>
              <a:gd name="connsiteY15" fmla="*/ 344162 h 501120"/>
              <a:gd name="connsiteX16" fmla="*/ 3496340 w 3667590"/>
              <a:gd name="connsiteY16" fmla="*/ 372700 h 501120"/>
              <a:gd name="connsiteX17" fmla="*/ 3624777 w 3667590"/>
              <a:gd name="connsiteY17" fmla="*/ 429776 h 501120"/>
              <a:gd name="connsiteX18" fmla="*/ 3667590 w 3667590"/>
              <a:gd name="connsiteY18" fmla="*/ 501120 h 501120"/>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Lst>
            <a:rect l="l" t="t" r="r" b="b"/>
            <a:pathLst>
              <a:path w="3667590" h="501120">
                <a:moveTo>
                  <a:pt x="0" y="30246"/>
                </a:moveTo>
                <a:cubicBezTo>
                  <a:pt x="566343" y="51219"/>
                  <a:pt x="433459" y="53351"/>
                  <a:pt x="1184475" y="30246"/>
                </a:cubicBezTo>
                <a:cubicBezTo>
                  <a:pt x="1227530" y="28921"/>
                  <a:pt x="1270100" y="20733"/>
                  <a:pt x="1312912" y="15977"/>
                </a:cubicBezTo>
                <a:cubicBezTo>
                  <a:pt x="1331940" y="11221"/>
                  <a:pt x="1350382" y="1708"/>
                  <a:pt x="1369995" y="1708"/>
                </a:cubicBezTo>
                <a:cubicBezTo>
                  <a:pt x="1885241" y="1708"/>
                  <a:pt x="1659721" y="-10480"/>
                  <a:pt x="1883743" y="30246"/>
                </a:cubicBezTo>
                <a:cubicBezTo>
                  <a:pt x="1912211" y="35421"/>
                  <a:pt x="1941173" y="38009"/>
                  <a:pt x="1969367" y="44515"/>
                </a:cubicBezTo>
                <a:cubicBezTo>
                  <a:pt x="2003111" y="52301"/>
                  <a:pt x="2035519" y="65267"/>
                  <a:pt x="2069263" y="73053"/>
                </a:cubicBezTo>
                <a:cubicBezTo>
                  <a:pt x="2142985" y="90063"/>
                  <a:pt x="2223672" y="92894"/>
                  <a:pt x="2297595" y="101590"/>
                </a:cubicBezTo>
                <a:cubicBezTo>
                  <a:pt x="2553161" y="131653"/>
                  <a:pt x="2182147" y="102402"/>
                  <a:pt x="2625823" y="130128"/>
                </a:cubicBezTo>
                <a:cubicBezTo>
                  <a:pt x="2673392" y="139641"/>
                  <a:pt x="2728166" y="131759"/>
                  <a:pt x="2768531" y="158666"/>
                </a:cubicBezTo>
                <a:cubicBezTo>
                  <a:pt x="2782802" y="168179"/>
                  <a:pt x="2794916" y="182276"/>
                  <a:pt x="2811343" y="187204"/>
                </a:cubicBezTo>
                <a:cubicBezTo>
                  <a:pt x="2849084" y="198525"/>
                  <a:pt x="3056077" y="214638"/>
                  <a:pt x="3068217" y="215742"/>
                </a:cubicBezTo>
                <a:cubicBezTo>
                  <a:pt x="3246666" y="260349"/>
                  <a:pt x="3024801" y="203339"/>
                  <a:pt x="3168113" y="244280"/>
                </a:cubicBezTo>
                <a:cubicBezTo>
                  <a:pt x="3186972" y="249667"/>
                  <a:pt x="3206410" y="252914"/>
                  <a:pt x="3225196" y="258549"/>
                </a:cubicBezTo>
                <a:cubicBezTo>
                  <a:pt x="3398915" y="310657"/>
                  <a:pt x="3236332" y="268466"/>
                  <a:pt x="3367903" y="301355"/>
                </a:cubicBezTo>
                <a:cubicBezTo>
                  <a:pt x="3377417" y="315624"/>
                  <a:pt x="3383052" y="333449"/>
                  <a:pt x="3396445" y="344162"/>
                </a:cubicBezTo>
                <a:cubicBezTo>
                  <a:pt x="3406037" y="351835"/>
                  <a:pt x="3492238" y="371470"/>
                  <a:pt x="3496340" y="372700"/>
                </a:cubicBezTo>
                <a:cubicBezTo>
                  <a:pt x="3588973" y="400486"/>
                  <a:pt x="3562212" y="388071"/>
                  <a:pt x="3624777" y="429776"/>
                </a:cubicBezTo>
                <a:cubicBezTo>
                  <a:pt x="3643303" y="485345"/>
                  <a:pt x="3628412" y="461947"/>
                  <a:pt x="3667590" y="501120"/>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6" name="Freeform 15"/>
          <p:cNvSpPr/>
          <p:nvPr/>
        </p:nvSpPr>
        <p:spPr>
          <a:xfrm>
            <a:off x="6236329" y="2882322"/>
            <a:ext cx="99938" cy="627832"/>
          </a:xfrm>
          <a:custGeom>
            <a:avLst/>
            <a:gdLst>
              <a:gd name="connsiteX0" fmla="*/ 14271 w 99938"/>
              <a:gd name="connsiteY0" fmla="*/ 0 h 627832"/>
              <a:gd name="connsiteX1" fmla="*/ 0 w 99938"/>
              <a:gd name="connsiteY1" fmla="*/ 142689 h 627832"/>
              <a:gd name="connsiteX2" fmla="*/ 42813 w 99938"/>
              <a:gd name="connsiteY2" fmla="*/ 313916 h 627832"/>
              <a:gd name="connsiteX3" fmla="*/ 57083 w 99938"/>
              <a:gd name="connsiteY3" fmla="*/ 370992 h 627832"/>
              <a:gd name="connsiteX4" fmla="*/ 71354 w 99938"/>
              <a:gd name="connsiteY4" fmla="*/ 413799 h 627832"/>
              <a:gd name="connsiteX5" fmla="*/ 85625 w 99938"/>
              <a:gd name="connsiteY5" fmla="*/ 513681 h 627832"/>
              <a:gd name="connsiteX6" fmla="*/ 99896 w 99938"/>
              <a:gd name="connsiteY6" fmla="*/ 627832 h 627832"/>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Lst>
            <a:rect l="l" t="t" r="r" b="b"/>
            <a:pathLst>
              <a:path w="99938" h="627832">
                <a:moveTo>
                  <a:pt x="14271" y="0"/>
                </a:moveTo>
                <a:cubicBezTo>
                  <a:pt x="9514" y="47563"/>
                  <a:pt x="0" y="94889"/>
                  <a:pt x="0" y="142689"/>
                </a:cubicBezTo>
                <a:cubicBezTo>
                  <a:pt x="0" y="241194"/>
                  <a:pt x="15406" y="231706"/>
                  <a:pt x="42813" y="313916"/>
                </a:cubicBezTo>
                <a:cubicBezTo>
                  <a:pt x="49015" y="332520"/>
                  <a:pt x="51695" y="352136"/>
                  <a:pt x="57083" y="370992"/>
                </a:cubicBezTo>
                <a:cubicBezTo>
                  <a:pt x="61215" y="385454"/>
                  <a:pt x="66597" y="399530"/>
                  <a:pt x="71354" y="413799"/>
                </a:cubicBezTo>
                <a:cubicBezTo>
                  <a:pt x="76111" y="447093"/>
                  <a:pt x="80510" y="480440"/>
                  <a:pt x="85625" y="513681"/>
                </a:cubicBezTo>
                <a:cubicBezTo>
                  <a:pt x="101460" y="616594"/>
                  <a:pt x="99896" y="567761"/>
                  <a:pt x="99896" y="627832"/>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7" name="Freeform 16"/>
          <p:cNvSpPr/>
          <p:nvPr/>
        </p:nvSpPr>
        <p:spPr>
          <a:xfrm>
            <a:off x="5308729" y="3909684"/>
            <a:ext cx="1027496" cy="713446"/>
          </a:xfrm>
          <a:custGeom>
            <a:avLst/>
            <a:gdLst>
              <a:gd name="connsiteX0" fmla="*/ 1027496 w 1027496"/>
              <a:gd name="connsiteY0" fmla="*/ 0 h 713446"/>
              <a:gd name="connsiteX1" fmla="*/ 770622 w 1027496"/>
              <a:gd name="connsiteY1" fmla="*/ 14269 h 713446"/>
              <a:gd name="connsiteX2" fmla="*/ 713539 w 1027496"/>
              <a:gd name="connsiteY2" fmla="*/ 42807 h 713446"/>
              <a:gd name="connsiteX3" fmla="*/ 642185 w 1027496"/>
              <a:gd name="connsiteY3" fmla="*/ 57076 h 713446"/>
              <a:gd name="connsiteX4" fmla="*/ 513748 w 1027496"/>
              <a:gd name="connsiteY4" fmla="*/ 99883 h 713446"/>
              <a:gd name="connsiteX5" fmla="*/ 470935 w 1027496"/>
              <a:gd name="connsiteY5" fmla="*/ 128421 h 713446"/>
              <a:gd name="connsiteX6" fmla="*/ 428123 w 1027496"/>
              <a:gd name="connsiteY6" fmla="*/ 142689 h 713446"/>
              <a:gd name="connsiteX7" fmla="*/ 342498 w 1027496"/>
              <a:gd name="connsiteY7" fmla="*/ 199765 h 713446"/>
              <a:gd name="connsiteX8" fmla="*/ 271145 w 1027496"/>
              <a:gd name="connsiteY8" fmla="*/ 285379 h 713446"/>
              <a:gd name="connsiteX9" fmla="*/ 214061 w 1027496"/>
              <a:gd name="connsiteY9" fmla="*/ 385261 h 713446"/>
              <a:gd name="connsiteX10" fmla="*/ 171249 w 1027496"/>
              <a:gd name="connsiteY10" fmla="*/ 428068 h 713446"/>
              <a:gd name="connsiteX11" fmla="*/ 128437 w 1027496"/>
              <a:gd name="connsiteY11" fmla="*/ 513681 h 713446"/>
              <a:gd name="connsiteX12" fmla="*/ 114166 w 1027496"/>
              <a:gd name="connsiteY12" fmla="*/ 556488 h 713446"/>
              <a:gd name="connsiteX13" fmla="*/ 71354 w 1027496"/>
              <a:gd name="connsiteY13" fmla="*/ 599295 h 713446"/>
              <a:gd name="connsiteX14" fmla="*/ 28541 w 1027496"/>
              <a:gd name="connsiteY14" fmla="*/ 684908 h 713446"/>
              <a:gd name="connsiteX15" fmla="*/ 0 w 1027496"/>
              <a:gd name="connsiteY15" fmla="*/ 713446 h 71344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Lst>
            <a:rect l="l" t="t" r="r" b="b"/>
            <a:pathLst>
              <a:path w="1027496" h="713446">
                <a:moveTo>
                  <a:pt x="1027496" y="0"/>
                </a:moveTo>
                <a:cubicBezTo>
                  <a:pt x="941871" y="4756"/>
                  <a:pt x="855592" y="2684"/>
                  <a:pt x="770622" y="14269"/>
                </a:cubicBezTo>
                <a:cubicBezTo>
                  <a:pt x="749544" y="17143"/>
                  <a:pt x="733721" y="36081"/>
                  <a:pt x="713539" y="42807"/>
                </a:cubicBezTo>
                <a:cubicBezTo>
                  <a:pt x="690528" y="50476"/>
                  <a:pt x="665970" y="52320"/>
                  <a:pt x="642185" y="57076"/>
                </a:cubicBezTo>
                <a:cubicBezTo>
                  <a:pt x="450186" y="153064"/>
                  <a:pt x="735056" y="16903"/>
                  <a:pt x="513748" y="99883"/>
                </a:cubicBezTo>
                <a:cubicBezTo>
                  <a:pt x="497689" y="105904"/>
                  <a:pt x="486276" y="120752"/>
                  <a:pt x="470935" y="128421"/>
                </a:cubicBezTo>
                <a:cubicBezTo>
                  <a:pt x="457480" y="135147"/>
                  <a:pt x="442394" y="137933"/>
                  <a:pt x="428123" y="142689"/>
                </a:cubicBezTo>
                <a:cubicBezTo>
                  <a:pt x="399581" y="161714"/>
                  <a:pt x="361526" y="171225"/>
                  <a:pt x="342498" y="199765"/>
                </a:cubicBezTo>
                <a:cubicBezTo>
                  <a:pt x="271645" y="306034"/>
                  <a:pt x="362701" y="175527"/>
                  <a:pt x="271145" y="285379"/>
                </a:cubicBezTo>
                <a:cubicBezTo>
                  <a:pt x="203728" y="366269"/>
                  <a:pt x="283855" y="287561"/>
                  <a:pt x="214061" y="385261"/>
                </a:cubicBezTo>
                <a:cubicBezTo>
                  <a:pt x="202330" y="401682"/>
                  <a:pt x="185520" y="413799"/>
                  <a:pt x="171249" y="428068"/>
                </a:cubicBezTo>
                <a:cubicBezTo>
                  <a:pt x="135378" y="535664"/>
                  <a:pt x="183765" y="403039"/>
                  <a:pt x="128437" y="513681"/>
                </a:cubicBezTo>
                <a:cubicBezTo>
                  <a:pt x="121710" y="527134"/>
                  <a:pt x="122510" y="543974"/>
                  <a:pt x="114166" y="556488"/>
                </a:cubicBezTo>
                <a:cubicBezTo>
                  <a:pt x="102971" y="573279"/>
                  <a:pt x="84274" y="583793"/>
                  <a:pt x="71354" y="599295"/>
                </a:cubicBezTo>
                <a:cubicBezTo>
                  <a:pt x="-5980" y="692084"/>
                  <a:pt x="83709" y="592973"/>
                  <a:pt x="28541" y="684908"/>
                </a:cubicBezTo>
                <a:cubicBezTo>
                  <a:pt x="21618" y="696444"/>
                  <a:pt x="9514" y="703933"/>
                  <a:pt x="0" y="713446"/>
                </a:cubicBezTo>
              </a:path>
            </a:pathLst>
          </a:custGeom>
          <a:ln w="38100">
            <a:solidFill>
              <a:srgbClr val="FF0000"/>
            </a:solidFill>
            <a:prstDash val="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sp>
        <p:nvSpPr>
          <p:cNvPr id="18" name="Freeform 17"/>
          <p:cNvSpPr/>
          <p:nvPr/>
        </p:nvSpPr>
        <p:spPr>
          <a:xfrm rot="677539">
            <a:off x="1839278" y="4611917"/>
            <a:ext cx="2772065" cy="1423643"/>
          </a:xfrm>
          <a:custGeom>
            <a:avLst/>
            <a:gdLst>
              <a:gd name="connsiteX0" fmla="*/ 2697176 w 2697176"/>
              <a:gd name="connsiteY0" fmla="*/ 0 h 1112976"/>
              <a:gd name="connsiteX1" fmla="*/ 2368949 w 2697176"/>
              <a:gd name="connsiteY1" fmla="*/ 14269 h 1112976"/>
              <a:gd name="connsiteX2" fmla="*/ 2297595 w 2697176"/>
              <a:gd name="connsiteY2" fmla="*/ 28538 h 1112976"/>
              <a:gd name="connsiteX3" fmla="*/ 2140616 w 2697176"/>
              <a:gd name="connsiteY3" fmla="*/ 42807 h 1112976"/>
              <a:gd name="connsiteX4" fmla="*/ 2040721 w 2697176"/>
              <a:gd name="connsiteY4" fmla="*/ 57076 h 1112976"/>
              <a:gd name="connsiteX5" fmla="*/ 1926554 w 2697176"/>
              <a:gd name="connsiteY5" fmla="*/ 71345 h 1112976"/>
              <a:gd name="connsiteX6" fmla="*/ 1855201 w 2697176"/>
              <a:gd name="connsiteY6" fmla="*/ 99883 h 1112976"/>
              <a:gd name="connsiteX7" fmla="*/ 1698222 w 2697176"/>
              <a:gd name="connsiteY7" fmla="*/ 142689 h 1112976"/>
              <a:gd name="connsiteX8" fmla="*/ 1641139 w 2697176"/>
              <a:gd name="connsiteY8" fmla="*/ 171227 h 1112976"/>
              <a:gd name="connsiteX9" fmla="*/ 1512702 w 2697176"/>
              <a:gd name="connsiteY9" fmla="*/ 214034 h 1112976"/>
              <a:gd name="connsiteX10" fmla="*/ 1398536 w 2697176"/>
              <a:gd name="connsiteY10" fmla="*/ 271110 h 1112976"/>
              <a:gd name="connsiteX11" fmla="*/ 1298640 w 2697176"/>
              <a:gd name="connsiteY11" fmla="*/ 313916 h 1112976"/>
              <a:gd name="connsiteX12" fmla="*/ 1241557 w 2697176"/>
              <a:gd name="connsiteY12" fmla="*/ 356723 h 1112976"/>
              <a:gd name="connsiteX13" fmla="*/ 1170203 w 2697176"/>
              <a:gd name="connsiteY13" fmla="*/ 385261 h 1112976"/>
              <a:gd name="connsiteX14" fmla="*/ 998954 w 2697176"/>
              <a:gd name="connsiteY14" fmla="*/ 428068 h 1112976"/>
              <a:gd name="connsiteX15" fmla="*/ 956142 w 2697176"/>
              <a:gd name="connsiteY15" fmla="*/ 442337 h 1112976"/>
              <a:gd name="connsiteX16" fmla="*/ 913329 w 2697176"/>
              <a:gd name="connsiteY16" fmla="*/ 470875 h 1112976"/>
              <a:gd name="connsiteX17" fmla="*/ 799163 w 2697176"/>
              <a:gd name="connsiteY17" fmla="*/ 499412 h 1112976"/>
              <a:gd name="connsiteX18" fmla="*/ 713538 w 2697176"/>
              <a:gd name="connsiteY18" fmla="*/ 527950 h 1112976"/>
              <a:gd name="connsiteX19" fmla="*/ 627914 w 2697176"/>
              <a:gd name="connsiteY19" fmla="*/ 585026 h 1112976"/>
              <a:gd name="connsiteX20" fmla="*/ 542289 w 2697176"/>
              <a:gd name="connsiteY20" fmla="*/ 642102 h 1112976"/>
              <a:gd name="connsiteX21" fmla="*/ 499477 w 2697176"/>
              <a:gd name="connsiteY21" fmla="*/ 684908 h 1112976"/>
              <a:gd name="connsiteX22" fmla="*/ 456665 w 2697176"/>
              <a:gd name="connsiteY22" fmla="*/ 713446 h 1112976"/>
              <a:gd name="connsiteX23" fmla="*/ 413852 w 2697176"/>
              <a:gd name="connsiteY23" fmla="*/ 770522 h 1112976"/>
              <a:gd name="connsiteX24" fmla="*/ 371040 w 2697176"/>
              <a:gd name="connsiteY24" fmla="*/ 784791 h 1112976"/>
              <a:gd name="connsiteX25" fmla="*/ 285415 w 2697176"/>
              <a:gd name="connsiteY25" fmla="*/ 841867 h 1112976"/>
              <a:gd name="connsiteX26" fmla="*/ 242603 w 2697176"/>
              <a:gd name="connsiteY26" fmla="*/ 870404 h 1112976"/>
              <a:gd name="connsiteX27" fmla="*/ 199791 w 2697176"/>
              <a:gd name="connsiteY27" fmla="*/ 898942 h 1112976"/>
              <a:gd name="connsiteX28" fmla="*/ 171249 w 2697176"/>
              <a:gd name="connsiteY28" fmla="*/ 941749 h 1112976"/>
              <a:gd name="connsiteX29" fmla="*/ 85624 w 2697176"/>
              <a:gd name="connsiteY29" fmla="*/ 998825 h 1112976"/>
              <a:gd name="connsiteX30" fmla="*/ 28541 w 2697176"/>
              <a:gd name="connsiteY30" fmla="*/ 1098707 h 1112976"/>
              <a:gd name="connsiteX31" fmla="*/ 0 w 2697176"/>
              <a:gd name="connsiteY31" fmla="*/ 1112976 h 1112976"/>
            </a:gdLst>
            <a:ahLst/>
            <a:cxnLst>
              <a:cxn ang="0">
                <a:pos x="connsiteX0" y="connsiteY0"/>
              </a:cxn>
              <a:cxn ang="0">
                <a:pos x="connsiteX1" y="connsiteY1"/>
              </a:cxn>
              <a:cxn ang="0">
                <a:pos x="connsiteX2" y="connsiteY2"/>
              </a:cxn>
              <a:cxn ang="0">
                <a:pos x="connsiteX3" y="connsiteY3"/>
              </a:cxn>
              <a:cxn ang="0">
                <a:pos x="connsiteX4" y="connsiteY4"/>
              </a:cxn>
              <a:cxn ang="0">
                <a:pos x="connsiteX5" y="connsiteY5"/>
              </a:cxn>
              <a:cxn ang="0">
                <a:pos x="connsiteX6" y="connsiteY6"/>
              </a:cxn>
              <a:cxn ang="0">
                <a:pos x="connsiteX7" y="connsiteY7"/>
              </a:cxn>
              <a:cxn ang="0">
                <a:pos x="connsiteX8" y="connsiteY8"/>
              </a:cxn>
              <a:cxn ang="0">
                <a:pos x="connsiteX9" y="connsiteY9"/>
              </a:cxn>
              <a:cxn ang="0">
                <a:pos x="connsiteX10" y="connsiteY10"/>
              </a:cxn>
              <a:cxn ang="0">
                <a:pos x="connsiteX11" y="connsiteY11"/>
              </a:cxn>
              <a:cxn ang="0">
                <a:pos x="connsiteX12" y="connsiteY12"/>
              </a:cxn>
              <a:cxn ang="0">
                <a:pos x="connsiteX13" y="connsiteY13"/>
              </a:cxn>
              <a:cxn ang="0">
                <a:pos x="connsiteX14" y="connsiteY14"/>
              </a:cxn>
              <a:cxn ang="0">
                <a:pos x="connsiteX15" y="connsiteY15"/>
              </a:cxn>
              <a:cxn ang="0">
                <a:pos x="connsiteX16" y="connsiteY16"/>
              </a:cxn>
              <a:cxn ang="0">
                <a:pos x="connsiteX17" y="connsiteY17"/>
              </a:cxn>
              <a:cxn ang="0">
                <a:pos x="connsiteX18" y="connsiteY18"/>
              </a:cxn>
              <a:cxn ang="0">
                <a:pos x="connsiteX19" y="connsiteY19"/>
              </a:cxn>
              <a:cxn ang="0">
                <a:pos x="connsiteX20" y="connsiteY20"/>
              </a:cxn>
              <a:cxn ang="0">
                <a:pos x="connsiteX21" y="connsiteY21"/>
              </a:cxn>
              <a:cxn ang="0">
                <a:pos x="connsiteX22" y="connsiteY22"/>
              </a:cxn>
              <a:cxn ang="0">
                <a:pos x="connsiteX23" y="connsiteY23"/>
              </a:cxn>
              <a:cxn ang="0">
                <a:pos x="connsiteX24" y="connsiteY24"/>
              </a:cxn>
              <a:cxn ang="0">
                <a:pos x="connsiteX25" y="connsiteY25"/>
              </a:cxn>
              <a:cxn ang="0">
                <a:pos x="connsiteX26" y="connsiteY26"/>
              </a:cxn>
              <a:cxn ang="0">
                <a:pos x="connsiteX27" y="connsiteY27"/>
              </a:cxn>
              <a:cxn ang="0">
                <a:pos x="connsiteX28" y="connsiteY28"/>
              </a:cxn>
              <a:cxn ang="0">
                <a:pos x="connsiteX29" y="connsiteY29"/>
              </a:cxn>
              <a:cxn ang="0">
                <a:pos x="connsiteX30" y="connsiteY30"/>
              </a:cxn>
              <a:cxn ang="0">
                <a:pos x="connsiteX31" y="connsiteY31"/>
              </a:cxn>
            </a:cxnLst>
            <a:rect l="l" t="t" r="r" b="b"/>
            <a:pathLst>
              <a:path w="2697176" h="1112976">
                <a:moveTo>
                  <a:pt x="2697176" y="0"/>
                </a:moveTo>
                <a:cubicBezTo>
                  <a:pt x="2587767" y="4756"/>
                  <a:pt x="2478183" y="6468"/>
                  <a:pt x="2368949" y="14269"/>
                </a:cubicBezTo>
                <a:cubicBezTo>
                  <a:pt x="2344755" y="15997"/>
                  <a:pt x="2321663" y="25530"/>
                  <a:pt x="2297595" y="28538"/>
                </a:cubicBezTo>
                <a:cubicBezTo>
                  <a:pt x="2245459" y="35054"/>
                  <a:pt x="2192837" y="37005"/>
                  <a:pt x="2140616" y="42807"/>
                </a:cubicBezTo>
                <a:cubicBezTo>
                  <a:pt x="2107185" y="46521"/>
                  <a:pt x="2074062" y="52631"/>
                  <a:pt x="2040721" y="57076"/>
                </a:cubicBezTo>
                <a:lnTo>
                  <a:pt x="1926554" y="71345"/>
                </a:lnTo>
                <a:cubicBezTo>
                  <a:pt x="1902770" y="80858"/>
                  <a:pt x="1879737" y="92523"/>
                  <a:pt x="1855201" y="99883"/>
                </a:cubicBezTo>
                <a:cubicBezTo>
                  <a:pt x="1711881" y="142874"/>
                  <a:pt x="1859530" y="78175"/>
                  <a:pt x="1698222" y="142689"/>
                </a:cubicBezTo>
                <a:cubicBezTo>
                  <a:pt x="1678470" y="150589"/>
                  <a:pt x="1660579" y="162588"/>
                  <a:pt x="1641139" y="171227"/>
                </a:cubicBezTo>
                <a:cubicBezTo>
                  <a:pt x="1572047" y="201931"/>
                  <a:pt x="1578962" y="197471"/>
                  <a:pt x="1512702" y="214034"/>
                </a:cubicBezTo>
                <a:cubicBezTo>
                  <a:pt x="1385929" y="309102"/>
                  <a:pt x="1523223" y="217680"/>
                  <a:pt x="1398536" y="271110"/>
                </a:cubicBezTo>
                <a:cubicBezTo>
                  <a:pt x="1260569" y="330231"/>
                  <a:pt x="1462514" y="272955"/>
                  <a:pt x="1298640" y="313916"/>
                </a:cubicBezTo>
                <a:cubicBezTo>
                  <a:pt x="1279612" y="328185"/>
                  <a:pt x="1262348" y="345174"/>
                  <a:pt x="1241557" y="356723"/>
                </a:cubicBezTo>
                <a:cubicBezTo>
                  <a:pt x="1219164" y="369162"/>
                  <a:pt x="1194277" y="376508"/>
                  <a:pt x="1170203" y="385261"/>
                </a:cubicBezTo>
                <a:cubicBezTo>
                  <a:pt x="1074523" y="420049"/>
                  <a:pt x="1097524" y="411642"/>
                  <a:pt x="998954" y="428068"/>
                </a:cubicBezTo>
                <a:cubicBezTo>
                  <a:pt x="984683" y="432824"/>
                  <a:pt x="969597" y="435611"/>
                  <a:pt x="956142" y="442337"/>
                </a:cubicBezTo>
                <a:cubicBezTo>
                  <a:pt x="940801" y="450006"/>
                  <a:pt x="929448" y="465015"/>
                  <a:pt x="913329" y="470875"/>
                </a:cubicBezTo>
                <a:cubicBezTo>
                  <a:pt x="876464" y="484279"/>
                  <a:pt x="836377" y="487009"/>
                  <a:pt x="799163" y="499412"/>
                </a:cubicBezTo>
                <a:lnTo>
                  <a:pt x="713538" y="527950"/>
                </a:lnTo>
                <a:cubicBezTo>
                  <a:pt x="684997" y="546975"/>
                  <a:pt x="652170" y="560773"/>
                  <a:pt x="627914" y="585026"/>
                </a:cubicBezTo>
                <a:cubicBezTo>
                  <a:pt x="574465" y="638469"/>
                  <a:pt x="604247" y="621452"/>
                  <a:pt x="542289" y="642102"/>
                </a:cubicBezTo>
                <a:cubicBezTo>
                  <a:pt x="528018" y="656371"/>
                  <a:pt x="514981" y="671990"/>
                  <a:pt x="499477" y="684908"/>
                </a:cubicBezTo>
                <a:cubicBezTo>
                  <a:pt x="486301" y="695887"/>
                  <a:pt x="468793" y="701319"/>
                  <a:pt x="456665" y="713446"/>
                </a:cubicBezTo>
                <a:cubicBezTo>
                  <a:pt x="439847" y="730262"/>
                  <a:pt x="432123" y="755298"/>
                  <a:pt x="413852" y="770522"/>
                </a:cubicBezTo>
                <a:cubicBezTo>
                  <a:pt x="402295" y="780151"/>
                  <a:pt x="384190" y="777486"/>
                  <a:pt x="371040" y="784791"/>
                </a:cubicBezTo>
                <a:cubicBezTo>
                  <a:pt x="341054" y="801448"/>
                  <a:pt x="313957" y="822842"/>
                  <a:pt x="285415" y="841867"/>
                </a:cubicBezTo>
                <a:lnTo>
                  <a:pt x="242603" y="870404"/>
                </a:lnTo>
                <a:lnTo>
                  <a:pt x="199791" y="898942"/>
                </a:lnTo>
                <a:cubicBezTo>
                  <a:pt x="190277" y="913211"/>
                  <a:pt x="184156" y="930457"/>
                  <a:pt x="171249" y="941749"/>
                </a:cubicBezTo>
                <a:cubicBezTo>
                  <a:pt x="145433" y="964335"/>
                  <a:pt x="85624" y="998825"/>
                  <a:pt x="85624" y="998825"/>
                </a:cubicBezTo>
                <a:cubicBezTo>
                  <a:pt x="74430" y="1021211"/>
                  <a:pt x="48713" y="1078537"/>
                  <a:pt x="28541" y="1098707"/>
                </a:cubicBezTo>
                <a:cubicBezTo>
                  <a:pt x="21019" y="1106228"/>
                  <a:pt x="9514" y="1108220"/>
                  <a:pt x="0" y="1112976"/>
                </a:cubicBezTo>
              </a:path>
            </a:pathLst>
          </a:custGeom>
          <a:ln>
            <a:solidFill>
              <a:schemeClr val="bg1">
                <a:lumMod val="65000"/>
              </a:schemeClr>
            </a:solidFill>
            <a:prstDash val="lgDash"/>
          </a:ln>
        </p:spPr>
        <p:style>
          <a:lnRef idx="2">
            <a:schemeClr val="accent1"/>
          </a:lnRef>
          <a:fillRef idx="0">
            <a:schemeClr val="accent1"/>
          </a:fillRef>
          <a:effectRef idx="1">
            <a:schemeClr val="accent1"/>
          </a:effectRef>
          <a:fontRef idx="minor">
            <a:schemeClr val="tx1"/>
          </a:fontRef>
        </p:style>
        <p:txBody>
          <a:bodyPr rtlCol="0" anchor="ctr"/>
          <a:lstStyle/>
          <a:p>
            <a:pPr algn="ctr"/>
            <a:endParaRPr lang="en-US"/>
          </a:p>
        </p:txBody>
      </p:sp>
      <p:pic>
        <p:nvPicPr>
          <p:cNvPr id="3" name="Picture 2"/>
          <p:cNvPicPr>
            <a:picLocks noChangeAspect="1"/>
          </p:cNvPicPr>
          <p:nvPr/>
        </p:nvPicPr>
        <p:blipFill>
          <a:blip r:embed="rId3"/>
          <a:stretch>
            <a:fillRect/>
          </a:stretch>
        </p:blipFill>
        <p:spPr>
          <a:xfrm>
            <a:off x="6234103" y="109200"/>
            <a:ext cx="1580325" cy="1446776"/>
          </a:xfrm>
          <a:prstGeom prst="rect">
            <a:avLst/>
          </a:prstGeom>
        </p:spPr>
      </p:pic>
      <p:pic>
        <p:nvPicPr>
          <p:cNvPr id="4" name="Picture 3"/>
          <p:cNvPicPr>
            <a:picLocks noChangeAspect="1"/>
          </p:cNvPicPr>
          <p:nvPr/>
        </p:nvPicPr>
        <p:blipFill>
          <a:blip r:embed="rId4"/>
          <a:stretch>
            <a:fillRect/>
          </a:stretch>
        </p:blipFill>
        <p:spPr>
          <a:xfrm>
            <a:off x="6930161" y="1760771"/>
            <a:ext cx="1295779" cy="498875"/>
          </a:xfrm>
          <a:prstGeom prst="rect">
            <a:avLst/>
          </a:prstGeom>
        </p:spPr>
      </p:pic>
      <p:pic>
        <p:nvPicPr>
          <p:cNvPr id="21" name="Picture 20"/>
          <p:cNvPicPr>
            <a:picLocks noChangeAspect="1"/>
          </p:cNvPicPr>
          <p:nvPr/>
        </p:nvPicPr>
        <p:blipFill>
          <a:blip r:embed="rId5"/>
          <a:stretch>
            <a:fillRect/>
          </a:stretch>
        </p:blipFill>
        <p:spPr>
          <a:xfrm>
            <a:off x="1016839" y="2010209"/>
            <a:ext cx="1055999" cy="1013882"/>
          </a:xfrm>
          <a:prstGeom prst="rect">
            <a:avLst/>
          </a:prstGeom>
        </p:spPr>
      </p:pic>
      <p:pic>
        <p:nvPicPr>
          <p:cNvPr id="22" name="Picture 21"/>
          <p:cNvPicPr>
            <a:picLocks noChangeAspect="1"/>
          </p:cNvPicPr>
          <p:nvPr/>
        </p:nvPicPr>
        <p:blipFill>
          <a:blip r:embed="rId6"/>
          <a:stretch>
            <a:fillRect/>
          </a:stretch>
        </p:blipFill>
        <p:spPr>
          <a:xfrm>
            <a:off x="4974567" y="4897873"/>
            <a:ext cx="1078922" cy="1078922"/>
          </a:xfrm>
          <a:prstGeom prst="rect">
            <a:avLst/>
          </a:prstGeom>
        </p:spPr>
      </p:pic>
      <p:pic>
        <p:nvPicPr>
          <p:cNvPr id="23" name="Picture 22"/>
          <p:cNvPicPr>
            <a:picLocks noChangeAspect="1"/>
          </p:cNvPicPr>
          <p:nvPr/>
        </p:nvPicPr>
        <p:blipFill>
          <a:blip r:embed="rId7"/>
          <a:stretch>
            <a:fillRect/>
          </a:stretch>
        </p:blipFill>
        <p:spPr>
          <a:xfrm>
            <a:off x="4587211" y="360044"/>
            <a:ext cx="926817" cy="926817"/>
          </a:xfrm>
          <a:prstGeom prst="rect">
            <a:avLst/>
          </a:prstGeom>
        </p:spPr>
      </p:pic>
      <p:pic>
        <p:nvPicPr>
          <p:cNvPr id="24" name="Picture 23"/>
          <p:cNvPicPr>
            <a:picLocks noChangeAspect="1"/>
          </p:cNvPicPr>
          <p:nvPr/>
        </p:nvPicPr>
        <p:blipFill>
          <a:blip r:embed="rId8"/>
          <a:stretch>
            <a:fillRect/>
          </a:stretch>
        </p:blipFill>
        <p:spPr>
          <a:xfrm>
            <a:off x="5247820" y="2658145"/>
            <a:ext cx="892439" cy="892439"/>
          </a:xfrm>
          <a:prstGeom prst="rect">
            <a:avLst/>
          </a:prstGeom>
        </p:spPr>
      </p:pic>
      <p:pic>
        <p:nvPicPr>
          <p:cNvPr id="25" name="Picture 24"/>
          <p:cNvPicPr>
            <a:picLocks noChangeAspect="1"/>
          </p:cNvPicPr>
          <p:nvPr/>
        </p:nvPicPr>
        <p:blipFill>
          <a:blip r:embed="rId9"/>
          <a:stretch>
            <a:fillRect/>
          </a:stretch>
        </p:blipFill>
        <p:spPr>
          <a:xfrm>
            <a:off x="6930161" y="3959803"/>
            <a:ext cx="788976" cy="788976"/>
          </a:xfrm>
          <a:prstGeom prst="rect">
            <a:avLst/>
          </a:prstGeom>
        </p:spPr>
      </p:pic>
      <p:pic>
        <p:nvPicPr>
          <p:cNvPr id="26" name="Picture 25"/>
          <p:cNvPicPr>
            <a:picLocks noChangeAspect="1"/>
          </p:cNvPicPr>
          <p:nvPr/>
        </p:nvPicPr>
        <p:blipFill>
          <a:blip r:embed="rId10"/>
          <a:stretch>
            <a:fillRect/>
          </a:stretch>
        </p:blipFill>
        <p:spPr>
          <a:xfrm>
            <a:off x="2760096" y="3427567"/>
            <a:ext cx="1064471" cy="1064471"/>
          </a:xfrm>
          <a:prstGeom prst="rect">
            <a:avLst/>
          </a:prstGeom>
        </p:spPr>
      </p:pic>
      <p:pic>
        <p:nvPicPr>
          <p:cNvPr id="27" name="Picture 26"/>
          <p:cNvPicPr>
            <a:picLocks noChangeAspect="1"/>
          </p:cNvPicPr>
          <p:nvPr/>
        </p:nvPicPr>
        <p:blipFill>
          <a:blip r:embed="rId11"/>
          <a:stretch>
            <a:fillRect/>
          </a:stretch>
        </p:blipFill>
        <p:spPr>
          <a:xfrm>
            <a:off x="901137" y="5569854"/>
            <a:ext cx="1267582" cy="1267582"/>
          </a:xfrm>
          <a:prstGeom prst="rect">
            <a:avLst/>
          </a:prstGeom>
        </p:spPr>
      </p:pic>
      <p:pic>
        <p:nvPicPr>
          <p:cNvPr id="28" name="Picture 27"/>
          <p:cNvPicPr>
            <a:picLocks noChangeAspect="1"/>
          </p:cNvPicPr>
          <p:nvPr/>
        </p:nvPicPr>
        <p:blipFill>
          <a:blip r:embed="rId12"/>
          <a:stretch>
            <a:fillRect/>
          </a:stretch>
        </p:blipFill>
        <p:spPr>
          <a:xfrm>
            <a:off x="1131722" y="475585"/>
            <a:ext cx="854745" cy="854745"/>
          </a:xfrm>
          <a:prstGeom prst="rect">
            <a:avLst/>
          </a:prstGeom>
        </p:spPr>
      </p:pic>
    </p:spTree>
    <p:extLst>
      <p:ext uri="{BB962C8B-B14F-4D97-AF65-F5344CB8AC3E}">
        <p14:creationId xmlns:p14="http://schemas.microsoft.com/office/powerpoint/2010/main" val="3426400538"/>
      </p:ext>
    </p:extLst>
  </p:cSld>
  <p:clrMapOvr>
    <a:masterClrMapping/>
  </p:clrMapOvr>
  <p:transition spd="slow">
    <p:strips dir="ld"/>
  </p:transition>
</p:sld>
</file>

<file path=ppt/slides/slide3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Vale dos 30 Dias</a:t>
            </a:r>
          </a:p>
        </p:txBody>
      </p:sp>
      <p:sp>
        <p:nvSpPr>
          <p:cNvPr id="3" name="Content Placeholder 2"/>
          <p:cNvSpPr>
            <a:spLocks noGrp="1"/>
          </p:cNvSpPr>
          <p:nvPr>
            <p:ph idx="1"/>
          </p:nvPr>
        </p:nvSpPr>
        <p:spPr/>
        <p:txBody>
          <a:bodyPr>
            <a:normAutofit fontScale="70000" lnSpcReduction="20000"/>
          </a:bodyPr>
          <a:lstStyle/>
          <a:p>
            <a:pPr hangingPunct="0"/>
            <a:r>
              <a:rPr lang="pt-BR" dirty="0"/>
              <a:t>O grupo receberá dois formulários, um para o grupo e um para um componente:</a:t>
            </a:r>
          </a:p>
          <a:p>
            <a:pPr hangingPunct="0"/>
            <a:r>
              <a:rPr lang="pt-BR" dirty="0"/>
              <a:t>	Nele, você terá o direito de colocar 5 respostas. Por exemplo, fazemos a pergunta:</a:t>
            </a:r>
          </a:p>
          <a:p>
            <a:pPr hangingPunct="0"/>
            <a:r>
              <a:rPr lang="pt-BR" dirty="0"/>
              <a:t>	Quem criou a Arca de Noé?</a:t>
            </a:r>
          </a:p>
          <a:p>
            <a:pPr marL="514350" indent="-514350" hangingPunct="0">
              <a:buFont typeface="+mj-lt"/>
              <a:buAutoNum type="alphaLcParenR"/>
            </a:pPr>
            <a:r>
              <a:rPr lang="pt-BR" dirty="0"/>
              <a:t>Moisés</a:t>
            </a:r>
          </a:p>
          <a:p>
            <a:pPr marL="514350" indent="-514350" hangingPunct="0">
              <a:buFont typeface="+mj-lt"/>
              <a:buAutoNum type="alphaLcParenR"/>
            </a:pPr>
            <a:r>
              <a:rPr lang="pt-BR" dirty="0"/>
              <a:t>David</a:t>
            </a:r>
          </a:p>
          <a:p>
            <a:pPr marL="514350" indent="-514350" hangingPunct="0">
              <a:buFont typeface="+mj-lt"/>
              <a:buAutoNum type="alphaLcParenR"/>
            </a:pPr>
            <a:r>
              <a:rPr lang="pt-BR" dirty="0"/>
              <a:t>Noé</a:t>
            </a:r>
          </a:p>
          <a:p>
            <a:pPr marL="514350" indent="-514350" hangingPunct="0">
              <a:buFont typeface="+mj-lt"/>
              <a:buAutoNum type="alphaLcParenR"/>
            </a:pPr>
            <a:r>
              <a:rPr lang="pt-BR" dirty="0"/>
              <a:t>Pedro</a:t>
            </a:r>
          </a:p>
          <a:p>
            <a:pPr marL="514350" indent="-514350" hangingPunct="0">
              <a:buFont typeface="+mj-lt"/>
              <a:buAutoNum type="alphaLcParenR"/>
            </a:pPr>
            <a:r>
              <a:rPr lang="pt-BR" dirty="0"/>
              <a:t>Tiago</a:t>
            </a:r>
          </a:p>
        </p:txBody>
      </p:sp>
    </p:spTree>
    <p:extLst>
      <p:ext uri="{BB962C8B-B14F-4D97-AF65-F5344CB8AC3E}">
        <p14:creationId xmlns:p14="http://schemas.microsoft.com/office/powerpoint/2010/main" val="2206328306"/>
      </p:ext>
    </p:extLst>
  </p:cSld>
  <p:clrMapOvr>
    <a:masterClrMapping/>
  </p:clrMapOvr>
</p:sld>
</file>

<file path=ppt/slides/slide3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6" name="Rectangle 5"/>
          <p:cNvSpPr/>
          <p:nvPr/>
        </p:nvSpPr>
        <p:spPr>
          <a:xfrm>
            <a:off x="457200" y="3139078"/>
            <a:ext cx="3710820" cy="2460721"/>
          </a:xfrm>
          <a:prstGeom prst="rect">
            <a:avLst/>
          </a:prstGeom>
          <a:solidFill>
            <a:schemeClr val="accent6">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5" name="Rectangle 4"/>
          <p:cNvSpPr/>
          <p:nvPr/>
        </p:nvSpPr>
        <p:spPr>
          <a:xfrm>
            <a:off x="4647369" y="3139078"/>
            <a:ext cx="3710820" cy="2460721"/>
          </a:xfrm>
          <a:prstGeom prst="rect">
            <a:avLst/>
          </a:prstGeom>
          <a:solidFill>
            <a:schemeClr val="accent6">
              <a:lumMod val="20000"/>
              <a:lumOff val="80000"/>
            </a:schemeClr>
          </a:solidFill>
          <a:ln>
            <a:solidFill>
              <a:schemeClr val="tx1"/>
            </a:solidFill>
          </a:ln>
        </p:spPr>
        <p:style>
          <a:lnRef idx="1">
            <a:schemeClr val="accent1"/>
          </a:lnRef>
          <a:fillRef idx="3">
            <a:schemeClr val="accent1"/>
          </a:fillRef>
          <a:effectRef idx="2">
            <a:schemeClr val="accent1"/>
          </a:effectRef>
          <a:fontRef idx="minor">
            <a:schemeClr val="lt1"/>
          </a:fontRef>
        </p:style>
        <p:txBody>
          <a:bodyPr rtlCol="0" anchor="ctr"/>
          <a:lstStyle/>
          <a:p>
            <a:pPr algn="ctr"/>
            <a:endParaRPr lang="en-US"/>
          </a:p>
        </p:txBody>
      </p:sp>
      <p:sp>
        <p:nvSpPr>
          <p:cNvPr id="2" name="Title 1"/>
          <p:cNvSpPr>
            <a:spLocks noGrp="1"/>
          </p:cNvSpPr>
          <p:nvPr>
            <p:ph type="title"/>
          </p:nvPr>
        </p:nvSpPr>
        <p:spPr/>
        <p:txBody>
          <a:bodyPr/>
          <a:lstStyle/>
          <a:p>
            <a:r>
              <a:rPr lang="en-US" b="1" dirty="0" err="1"/>
              <a:t>Invernovsk</a:t>
            </a:r>
            <a:r>
              <a:rPr lang="en-US" b="1" dirty="0"/>
              <a:t>- Vale dos 30 Dias</a:t>
            </a:r>
          </a:p>
        </p:txBody>
      </p:sp>
      <p:sp>
        <p:nvSpPr>
          <p:cNvPr id="3" name="Content Placeholder 2"/>
          <p:cNvSpPr>
            <a:spLocks noGrp="1"/>
          </p:cNvSpPr>
          <p:nvPr>
            <p:ph idx="1"/>
          </p:nvPr>
        </p:nvSpPr>
        <p:spPr>
          <a:xfrm>
            <a:off x="457200" y="2027948"/>
            <a:ext cx="3710820" cy="3783493"/>
          </a:xfrm>
        </p:spPr>
        <p:txBody>
          <a:bodyPr>
            <a:normAutofit fontScale="77500" lnSpcReduction="20000"/>
          </a:bodyPr>
          <a:lstStyle/>
          <a:p>
            <a:pPr hangingPunct="0"/>
            <a:r>
              <a:rPr lang="pt-BR" dirty="0"/>
              <a:t>Se o grupo tiver certeza da resposta ele poderá responder:</a:t>
            </a:r>
          </a:p>
          <a:p>
            <a:pPr marL="0" indent="0" hangingPunct="0">
              <a:buNone/>
            </a:pPr>
            <a:r>
              <a:rPr lang="pt-BR" dirty="0"/>
              <a:t>Suas respostas</a:t>
            </a:r>
          </a:p>
          <a:p>
            <a:pPr marL="0" indent="0" hangingPunct="0">
              <a:buNone/>
            </a:pPr>
            <a:r>
              <a:rPr lang="pt-BR" dirty="0"/>
              <a:t>- C</a:t>
            </a:r>
          </a:p>
          <a:p>
            <a:pPr marL="0" indent="0" hangingPunct="0">
              <a:buNone/>
            </a:pPr>
            <a:r>
              <a:rPr lang="pt-BR" dirty="0"/>
              <a:t>- C</a:t>
            </a:r>
          </a:p>
          <a:p>
            <a:pPr marL="0" indent="0" hangingPunct="0">
              <a:buNone/>
            </a:pPr>
            <a:r>
              <a:rPr lang="pt-BR" dirty="0"/>
              <a:t>- C</a:t>
            </a:r>
          </a:p>
          <a:p>
            <a:pPr marL="0" indent="0" hangingPunct="0">
              <a:buNone/>
            </a:pPr>
            <a:r>
              <a:rPr lang="pt-BR" dirty="0"/>
              <a:t>- C</a:t>
            </a:r>
          </a:p>
          <a:p>
            <a:pPr marL="0" indent="0" hangingPunct="0">
              <a:buNone/>
            </a:pPr>
            <a:r>
              <a:rPr lang="pt-BR" dirty="0"/>
              <a:t>- C</a:t>
            </a:r>
          </a:p>
          <a:p>
            <a:pPr marL="0" indent="0" hangingPunct="0">
              <a:buNone/>
            </a:pPr>
            <a:endParaRPr lang="pt-BR" dirty="0"/>
          </a:p>
        </p:txBody>
      </p:sp>
      <p:sp>
        <p:nvSpPr>
          <p:cNvPr id="4" name="Content Placeholder 2"/>
          <p:cNvSpPr txBox="1">
            <a:spLocks/>
          </p:cNvSpPr>
          <p:nvPr/>
        </p:nvSpPr>
        <p:spPr>
          <a:xfrm>
            <a:off x="4647369" y="1846409"/>
            <a:ext cx="3710820" cy="3753390"/>
          </a:xfrm>
          <a:prstGeom prst="rect">
            <a:avLst/>
          </a:prstGeom>
        </p:spPr>
        <p:txBody>
          <a:bodyPr vert="horz" lIns="91440" tIns="45720" rIns="91440" bIns="45720" rtlCol="0">
            <a:normAutofit/>
          </a:bodyPr>
          <a:lstStyle>
            <a:lvl1pPr marL="342900" indent="-342900" algn="l" defTabSz="457200" rtl="0" eaLnBrk="1" latinLnBrk="0" hangingPunct="1">
              <a:spcBef>
                <a:spcPct val="20000"/>
              </a:spcBef>
              <a:buFont typeface="Arial"/>
              <a:buChar char="•"/>
              <a:defRPr sz="3200" kern="1200">
                <a:solidFill>
                  <a:schemeClr val="tx1"/>
                </a:solidFill>
                <a:latin typeface="+mn-lt"/>
                <a:ea typeface="+mn-ea"/>
                <a:cs typeface="+mn-cs"/>
              </a:defRPr>
            </a:lvl1pPr>
            <a:lvl2pPr marL="742950" indent="-285750" algn="l" defTabSz="457200" rtl="0" eaLnBrk="1" latinLnBrk="0" hangingPunct="1">
              <a:spcBef>
                <a:spcPct val="20000"/>
              </a:spcBef>
              <a:buFont typeface="Arial"/>
              <a:buChar char="–"/>
              <a:defRPr sz="2800" kern="1200">
                <a:solidFill>
                  <a:schemeClr val="tx1"/>
                </a:solidFill>
                <a:latin typeface="+mn-lt"/>
                <a:ea typeface="+mn-ea"/>
                <a:cs typeface="+mn-cs"/>
              </a:defRPr>
            </a:lvl2pPr>
            <a:lvl3pPr marL="1143000" indent="-228600" algn="l" defTabSz="457200" rtl="0" eaLnBrk="1" latinLnBrk="0" hangingPunct="1">
              <a:spcBef>
                <a:spcPct val="20000"/>
              </a:spcBef>
              <a:buFont typeface="Arial"/>
              <a:buChar char="•"/>
              <a:defRPr sz="2400" kern="1200">
                <a:solidFill>
                  <a:schemeClr val="tx1"/>
                </a:solidFill>
                <a:latin typeface="+mn-lt"/>
                <a:ea typeface="+mn-ea"/>
                <a:cs typeface="+mn-cs"/>
              </a:defRPr>
            </a:lvl3pPr>
            <a:lvl4pPr marL="1600200" indent="-228600" algn="l" defTabSz="457200" rtl="0" eaLnBrk="1" latinLnBrk="0" hangingPunct="1">
              <a:spcBef>
                <a:spcPct val="20000"/>
              </a:spcBef>
              <a:buFont typeface="Arial"/>
              <a:buChar char="–"/>
              <a:defRPr sz="2000" kern="1200">
                <a:solidFill>
                  <a:schemeClr val="tx1"/>
                </a:solidFill>
                <a:latin typeface="+mn-lt"/>
                <a:ea typeface="+mn-ea"/>
                <a:cs typeface="+mn-cs"/>
              </a:defRPr>
            </a:lvl4pPr>
            <a:lvl5pPr marL="2057400" indent="-228600" algn="l" defTabSz="457200" rtl="0" eaLnBrk="1" latinLnBrk="0" hangingPunct="1">
              <a:spcBef>
                <a:spcPct val="20000"/>
              </a:spcBef>
              <a:buFont typeface="Arial"/>
              <a:buChar char="»"/>
              <a:defRPr sz="2000" kern="1200">
                <a:solidFill>
                  <a:schemeClr val="tx1"/>
                </a:solidFill>
                <a:latin typeface="+mn-lt"/>
                <a:ea typeface="+mn-ea"/>
                <a:cs typeface="+mn-cs"/>
              </a:defRPr>
            </a:lvl5pPr>
            <a:lvl6pPr marL="2514600" indent="-228600" algn="l" defTabSz="457200" rtl="0" eaLnBrk="1" latinLnBrk="0" hangingPunct="1">
              <a:spcBef>
                <a:spcPct val="20000"/>
              </a:spcBef>
              <a:buFont typeface="Arial"/>
              <a:buChar char="•"/>
              <a:defRPr sz="2000" kern="1200">
                <a:solidFill>
                  <a:schemeClr val="tx1"/>
                </a:solidFill>
                <a:latin typeface="+mn-lt"/>
                <a:ea typeface="+mn-ea"/>
                <a:cs typeface="+mn-cs"/>
              </a:defRPr>
            </a:lvl6pPr>
            <a:lvl7pPr marL="2971800" indent="-228600" algn="l" defTabSz="457200" rtl="0" eaLnBrk="1" latinLnBrk="0" hangingPunct="1">
              <a:spcBef>
                <a:spcPct val="20000"/>
              </a:spcBef>
              <a:buFont typeface="Arial"/>
              <a:buChar char="•"/>
              <a:defRPr sz="2000" kern="1200">
                <a:solidFill>
                  <a:schemeClr val="tx1"/>
                </a:solidFill>
                <a:latin typeface="+mn-lt"/>
                <a:ea typeface="+mn-ea"/>
                <a:cs typeface="+mn-cs"/>
              </a:defRPr>
            </a:lvl7pPr>
            <a:lvl8pPr marL="3429000" indent="-228600" algn="l" defTabSz="457200" rtl="0" eaLnBrk="1" latinLnBrk="0" hangingPunct="1">
              <a:spcBef>
                <a:spcPct val="20000"/>
              </a:spcBef>
              <a:buFont typeface="Arial"/>
              <a:buChar char="•"/>
              <a:defRPr sz="2000" kern="1200">
                <a:solidFill>
                  <a:schemeClr val="tx1"/>
                </a:solidFill>
                <a:latin typeface="+mn-lt"/>
                <a:ea typeface="+mn-ea"/>
                <a:cs typeface="+mn-cs"/>
              </a:defRPr>
            </a:lvl8pPr>
            <a:lvl9pPr marL="3886200" indent="-228600" algn="l" defTabSz="457200" rtl="0" eaLnBrk="1" latinLnBrk="0" hangingPunct="1">
              <a:spcBef>
                <a:spcPct val="20000"/>
              </a:spcBef>
              <a:buFont typeface="Arial"/>
              <a:buChar char="•"/>
              <a:defRPr sz="2000" kern="1200">
                <a:solidFill>
                  <a:schemeClr val="tx1"/>
                </a:solidFill>
                <a:latin typeface="+mn-lt"/>
                <a:ea typeface="+mn-ea"/>
                <a:cs typeface="+mn-cs"/>
              </a:defRPr>
            </a:lvl9pPr>
          </a:lstStyle>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Se o componente não souber direito a resposta, e estiver em dúvida, poderá responder:</a:t>
            </a:r>
          </a:p>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Suas respostas</a:t>
            </a:r>
          </a:p>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 </a:t>
            </a:r>
            <a:r>
              <a:rPr lang="pt-BR" sz="1900" dirty="0" err="1">
                <a:solidFill>
                  <a:schemeClr val="tx1">
                    <a:lumMod val="85000"/>
                    <a:lumOff val="15000"/>
                  </a:schemeClr>
                </a:solidFill>
              </a:rPr>
              <a:t>D</a:t>
            </a:r>
            <a:endParaRPr lang="pt-BR" sz="1900" dirty="0">
              <a:solidFill>
                <a:schemeClr val="tx1">
                  <a:lumMod val="85000"/>
                  <a:lumOff val="15000"/>
                </a:schemeClr>
              </a:solidFill>
            </a:endParaRPr>
          </a:p>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 </a:t>
            </a:r>
            <a:r>
              <a:rPr lang="pt-BR" sz="1900" dirty="0" err="1">
                <a:solidFill>
                  <a:schemeClr val="tx1">
                    <a:lumMod val="85000"/>
                    <a:lumOff val="15000"/>
                  </a:schemeClr>
                </a:solidFill>
              </a:rPr>
              <a:t>D</a:t>
            </a:r>
            <a:endParaRPr lang="pt-BR" sz="1900" dirty="0">
              <a:solidFill>
                <a:schemeClr val="tx1">
                  <a:lumMod val="85000"/>
                  <a:lumOff val="15000"/>
                </a:schemeClr>
              </a:solidFill>
            </a:endParaRPr>
          </a:p>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 </a:t>
            </a:r>
            <a:r>
              <a:rPr lang="pt-BR" sz="1900" dirty="0" err="1">
                <a:solidFill>
                  <a:schemeClr val="tx1">
                    <a:lumMod val="85000"/>
                    <a:lumOff val="15000"/>
                  </a:schemeClr>
                </a:solidFill>
              </a:rPr>
              <a:t>B</a:t>
            </a:r>
            <a:endParaRPr lang="pt-BR" sz="1900" dirty="0">
              <a:solidFill>
                <a:schemeClr val="tx1">
                  <a:lumMod val="85000"/>
                  <a:lumOff val="15000"/>
                </a:schemeClr>
              </a:solidFill>
            </a:endParaRPr>
          </a:p>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 C</a:t>
            </a:r>
          </a:p>
          <a:p>
            <a:pPr marL="0" indent="0" defTabSz="914400" hangingPunct="0">
              <a:lnSpc>
                <a:spcPct val="80000"/>
              </a:lnSpc>
              <a:spcBef>
                <a:spcPts val="2000"/>
              </a:spcBef>
              <a:buClr>
                <a:schemeClr val="bg1">
                  <a:lumMod val="65000"/>
                </a:schemeClr>
              </a:buClr>
              <a:buSzPct val="90000"/>
              <a:buNone/>
            </a:pPr>
            <a:r>
              <a:rPr lang="pt-BR" sz="1900" dirty="0">
                <a:solidFill>
                  <a:schemeClr val="tx1">
                    <a:lumMod val="85000"/>
                    <a:lumOff val="15000"/>
                  </a:schemeClr>
                </a:solidFill>
              </a:rPr>
              <a:t>- C</a:t>
            </a:r>
          </a:p>
        </p:txBody>
      </p:sp>
      <p:sp>
        <p:nvSpPr>
          <p:cNvPr id="7" name="TextBox 6"/>
          <p:cNvSpPr txBox="1"/>
          <p:nvPr/>
        </p:nvSpPr>
        <p:spPr>
          <a:xfrm>
            <a:off x="473481" y="5746882"/>
            <a:ext cx="7900989" cy="923330"/>
          </a:xfrm>
          <a:prstGeom prst="rect">
            <a:avLst/>
          </a:prstGeom>
          <a:noFill/>
        </p:spPr>
        <p:txBody>
          <a:bodyPr wrap="square" rtlCol="0">
            <a:spAutoFit/>
          </a:bodyPr>
          <a:lstStyle/>
          <a:p>
            <a:r>
              <a:rPr lang="en-US" dirty="0" err="1"/>
              <a:t>Neste</a:t>
            </a:r>
            <a:r>
              <a:rPr lang="en-US" dirty="0"/>
              <a:t> </a:t>
            </a:r>
            <a:r>
              <a:rPr lang="en-US" dirty="0" err="1"/>
              <a:t>caso</a:t>
            </a:r>
            <a:r>
              <a:rPr lang="en-US" dirty="0"/>
              <a:t>:</a:t>
            </a:r>
            <a:r>
              <a:rPr lang="pt-BR" dirty="0"/>
              <a:t>o seu grupo acertou 7 respostas nesta pergunta (A Alternativa correta é a C), ganhou 14 pontos e vai avançar 4 casinhas</a:t>
            </a:r>
          </a:p>
          <a:p>
            <a:endParaRPr lang="en-US" dirty="0"/>
          </a:p>
        </p:txBody>
      </p:sp>
    </p:spTree>
    <p:extLst>
      <p:ext uri="{BB962C8B-B14F-4D97-AF65-F5344CB8AC3E}">
        <p14:creationId xmlns:p14="http://schemas.microsoft.com/office/powerpoint/2010/main" val="1502420998"/>
      </p:ext>
    </p:extLst>
  </p:cSld>
  <p:clrMapOvr>
    <a:masterClrMapping/>
  </p:clrMapOvr>
</p:sld>
</file>

<file path=ppt/slides/slide3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Invernovsk</a:t>
            </a:r>
            <a:r>
              <a:rPr lang="en-US" b="1" dirty="0"/>
              <a:t>- Vale dos 30 Dias</a:t>
            </a:r>
          </a:p>
        </p:txBody>
      </p:sp>
      <p:sp>
        <p:nvSpPr>
          <p:cNvPr id="3" name="Content Placeholder 2"/>
          <p:cNvSpPr>
            <a:spLocks noGrp="1"/>
          </p:cNvSpPr>
          <p:nvPr>
            <p:ph idx="1"/>
          </p:nvPr>
        </p:nvSpPr>
        <p:spPr>
          <a:xfrm>
            <a:off x="457200" y="1417638"/>
            <a:ext cx="8229600" cy="4525963"/>
          </a:xfrm>
        </p:spPr>
        <p:txBody>
          <a:bodyPr>
            <a:normAutofit/>
          </a:bodyPr>
          <a:lstStyle/>
          <a:p>
            <a:pPr marL="0" indent="0">
              <a:buNone/>
            </a:pPr>
            <a:r>
              <a:rPr lang="en-US" dirty="0"/>
              <a:t> </a:t>
            </a:r>
            <a:endParaRPr lang="pt-BR" dirty="0"/>
          </a:p>
        </p:txBody>
      </p:sp>
      <p:graphicFrame>
        <p:nvGraphicFramePr>
          <p:cNvPr id="4" name="Table 3"/>
          <p:cNvGraphicFramePr>
            <a:graphicFrameLocks noGrp="1"/>
          </p:cNvGraphicFramePr>
          <p:nvPr>
            <p:extLst>
              <p:ext uri="{D42A27DB-BD31-4B8C-83A1-F6EECF244321}">
                <p14:modId xmlns:p14="http://schemas.microsoft.com/office/powerpoint/2010/main" val="3559844742"/>
              </p:ext>
            </p:extLst>
          </p:nvPr>
        </p:nvGraphicFramePr>
        <p:xfrm>
          <a:off x="1344906" y="1952547"/>
          <a:ext cx="6096000" cy="4416253"/>
        </p:xfrm>
        <a:graphic>
          <a:graphicData uri="http://schemas.openxmlformats.org/drawingml/2006/table">
            <a:tbl>
              <a:tblPr firstRow="1" bandRow="1">
                <a:tableStyleId>{BC89EF96-8CEA-46FF-86C4-4CE0E7609802}</a:tableStyleId>
              </a:tblPr>
              <a:tblGrid>
                <a:gridCol w="2032000">
                  <a:extLst>
                    <a:ext uri="{9D8B030D-6E8A-4147-A177-3AD203B41FA5}">
                      <a16:colId xmlns:a16="http://schemas.microsoft.com/office/drawing/2014/main" val="20000"/>
                    </a:ext>
                  </a:extLst>
                </a:gridCol>
                <a:gridCol w="2032000">
                  <a:extLst>
                    <a:ext uri="{9D8B030D-6E8A-4147-A177-3AD203B41FA5}">
                      <a16:colId xmlns:a16="http://schemas.microsoft.com/office/drawing/2014/main" val="20001"/>
                    </a:ext>
                  </a:extLst>
                </a:gridCol>
                <a:gridCol w="2032000">
                  <a:extLst>
                    <a:ext uri="{9D8B030D-6E8A-4147-A177-3AD203B41FA5}">
                      <a16:colId xmlns:a16="http://schemas.microsoft.com/office/drawing/2014/main" val="20002"/>
                    </a:ext>
                  </a:extLst>
                </a:gridCol>
              </a:tblGrid>
              <a:tr h="707853">
                <a:tc>
                  <a:txBody>
                    <a:bodyPr/>
                    <a:lstStyle/>
                    <a:p>
                      <a:pPr hangingPunct="0">
                        <a:spcAft>
                          <a:spcPts val="0"/>
                        </a:spcAft>
                      </a:pPr>
                      <a:r>
                        <a:rPr lang="pt-BR" sz="2000" dirty="0">
                          <a:effectLst/>
                          <a:latin typeface="+mj-lt"/>
                          <a:ea typeface="Times New Roman"/>
                        </a:rPr>
                        <a:t>Respostas Corretas</a:t>
                      </a:r>
                    </a:p>
                  </a:txBody>
                  <a:tcPr marL="44450" marR="44450" marT="0" marB="0"/>
                </a:tc>
                <a:tc>
                  <a:txBody>
                    <a:bodyPr/>
                    <a:lstStyle/>
                    <a:p>
                      <a:pPr hangingPunct="0">
                        <a:spcAft>
                          <a:spcPts val="0"/>
                        </a:spcAft>
                      </a:pPr>
                      <a:r>
                        <a:rPr lang="pt-BR" sz="2000">
                          <a:effectLst/>
                          <a:latin typeface="+mj-lt"/>
                          <a:ea typeface="Times New Roman"/>
                        </a:rPr>
                        <a:t>Pontos</a:t>
                      </a:r>
                    </a:p>
                  </a:txBody>
                  <a:tcPr marL="44450" marR="44450" marT="0" marB="0"/>
                </a:tc>
                <a:tc>
                  <a:txBody>
                    <a:bodyPr/>
                    <a:lstStyle/>
                    <a:p>
                      <a:pPr hangingPunct="0">
                        <a:spcAft>
                          <a:spcPts val="0"/>
                        </a:spcAft>
                      </a:pPr>
                      <a:r>
                        <a:rPr lang="pt-BR" sz="2000">
                          <a:effectLst/>
                          <a:latin typeface="+mj-lt"/>
                          <a:ea typeface="Times New Roman"/>
                        </a:rPr>
                        <a:t>Hexas</a:t>
                      </a:r>
                    </a:p>
                  </a:txBody>
                  <a:tcPr marL="44450" marR="44450" marT="0" marB="0"/>
                </a:tc>
                <a:extLst>
                  <a:ext uri="{0D108BD9-81ED-4DB2-BD59-A6C34878D82A}">
                    <a16:rowId xmlns:a16="http://schemas.microsoft.com/office/drawing/2014/main" val="10000"/>
                  </a:ext>
                </a:extLst>
              </a:tr>
              <a:tr h="370840">
                <a:tc>
                  <a:txBody>
                    <a:bodyPr/>
                    <a:lstStyle/>
                    <a:p>
                      <a:pPr hangingPunct="0">
                        <a:spcAft>
                          <a:spcPts val="0"/>
                        </a:spcAft>
                      </a:pPr>
                      <a:r>
                        <a:rPr lang="pt-BR" sz="2000">
                          <a:effectLst/>
                          <a:latin typeface="+mj-lt"/>
                          <a:ea typeface="Times New Roman"/>
                        </a:rPr>
                        <a:t>1</a:t>
                      </a:r>
                    </a:p>
                  </a:txBody>
                  <a:tcPr marL="44450" marR="44450" marT="0" marB="0"/>
                </a:tc>
                <a:tc>
                  <a:txBody>
                    <a:bodyPr/>
                    <a:lstStyle/>
                    <a:p>
                      <a:pPr hangingPunct="0">
                        <a:spcAft>
                          <a:spcPts val="0"/>
                        </a:spcAft>
                      </a:pPr>
                      <a:r>
                        <a:rPr lang="pt-BR" sz="2000">
                          <a:effectLst/>
                          <a:latin typeface="+mj-lt"/>
                          <a:ea typeface="Times New Roman"/>
                        </a:rPr>
                        <a:t>2</a:t>
                      </a:r>
                    </a:p>
                  </a:txBody>
                  <a:tcPr marL="44450" marR="44450" marT="0" marB="0"/>
                </a:tc>
                <a:tc>
                  <a:txBody>
                    <a:bodyPr/>
                    <a:lstStyle/>
                    <a:p>
                      <a:pPr hangingPunct="0">
                        <a:spcAft>
                          <a:spcPts val="0"/>
                        </a:spcAft>
                      </a:pPr>
                      <a:r>
                        <a:rPr lang="pt-BR" sz="2000">
                          <a:effectLst/>
                          <a:latin typeface="+mj-lt"/>
                          <a:ea typeface="Times New Roman"/>
                        </a:rPr>
                        <a:t>1</a:t>
                      </a:r>
                    </a:p>
                  </a:txBody>
                  <a:tcPr marL="44450" marR="44450" marT="0" marB="0"/>
                </a:tc>
                <a:extLst>
                  <a:ext uri="{0D108BD9-81ED-4DB2-BD59-A6C34878D82A}">
                    <a16:rowId xmlns:a16="http://schemas.microsoft.com/office/drawing/2014/main" val="10001"/>
                  </a:ext>
                </a:extLst>
              </a:tr>
              <a:tr h="370840">
                <a:tc>
                  <a:txBody>
                    <a:bodyPr/>
                    <a:lstStyle/>
                    <a:p>
                      <a:pPr hangingPunct="0">
                        <a:spcAft>
                          <a:spcPts val="0"/>
                        </a:spcAft>
                      </a:pPr>
                      <a:r>
                        <a:rPr lang="pt-BR" sz="2000">
                          <a:effectLst/>
                          <a:latin typeface="+mj-lt"/>
                          <a:ea typeface="Times New Roman"/>
                        </a:rPr>
                        <a:t>2</a:t>
                      </a:r>
                    </a:p>
                  </a:txBody>
                  <a:tcPr marL="44450" marR="44450" marT="0" marB="0"/>
                </a:tc>
                <a:tc>
                  <a:txBody>
                    <a:bodyPr/>
                    <a:lstStyle/>
                    <a:p>
                      <a:pPr hangingPunct="0">
                        <a:spcAft>
                          <a:spcPts val="0"/>
                        </a:spcAft>
                      </a:pPr>
                      <a:r>
                        <a:rPr lang="pt-BR" sz="2000">
                          <a:effectLst/>
                          <a:latin typeface="+mj-lt"/>
                          <a:ea typeface="Times New Roman"/>
                        </a:rPr>
                        <a:t>4</a:t>
                      </a:r>
                    </a:p>
                  </a:txBody>
                  <a:tcPr marL="44450" marR="44450" marT="0" marB="0"/>
                </a:tc>
                <a:tc>
                  <a:txBody>
                    <a:bodyPr/>
                    <a:lstStyle/>
                    <a:p>
                      <a:pPr hangingPunct="0">
                        <a:spcAft>
                          <a:spcPts val="0"/>
                        </a:spcAft>
                      </a:pPr>
                      <a:r>
                        <a:rPr lang="pt-BR" sz="2000">
                          <a:effectLst/>
                          <a:latin typeface="+mj-lt"/>
                          <a:ea typeface="Times New Roman"/>
                        </a:rPr>
                        <a:t>1</a:t>
                      </a:r>
                    </a:p>
                  </a:txBody>
                  <a:tcPr marL="44450" marR="44450" marT="0" marB="0"/>
                </a:tc>
                <a:extLst>
                  <a:ext uri="{0D108BD9-81ED-4DB2-BD59-A6C34878D82A}">
                    <a16:rowId xmlns:a16="http://schemas.microsoft.com/office/drawing/2014/main" val="10002"/>
                  </a:ext>
                </a:extLst>
              </a:tr>
              <a:tr h="370840">
                <a:tc>
                  <a:txBody>
                    <a:bodyPr/>
                    <a:lstStyle/>
                    <a:p>
                      <a:pPr hangingPunct="0">
                        <a:spcAft>
                          <a:spcPts val="0"/>
                        </a:spcAft>
                      </a:pPr>
                      <a:r>
                        <a:rPr lang="pt-BR" sz="2000" dirty="0">
                          <a:effectLst/>
                          <a:latin typeface="+mj-lt"/>
                          <a:ea typeface="Times New Roman"/>
                        </a:rPr>
                        <a:t>3</a:t>
                      </a:r>
                    </a:p>
                  </a:txBody>
                  <a:tcPr marL="44450" marR="44450" marT="0" marB="0"/>
                </a:tc>
                <a:tc>
                  <a:txBody>
                    <a:bodyPr/>
                    <a:lstStyle/>
                    <a:p>
                      <a:pPr hangingPunct="0">
                        <a:spcAft>
                          <a:spcPts val="0"/>
                        </a:spcAft>
                      </a:pPr>
                      <a:r>
                        <a:rPr lang="pt-BR" sz="2000">
                          <a:effectLst/>
                          <a:latin typeface="+mj-lt"/>
                          <a:ea typeface="Times New Roman"/>
                        </a:rPr>
                        <a:t>6</a:t>
                      </a:r>
                    </a:p>
                  </a:txBody>
                  <a:tcPr marL="44450" marR="44450" marT="0" marB="0"/>
                </a:tc>
                <a:tc>
                  <a:txBody>
                    <a:bodyPr/>
                    <a:lstStyle/>
                    <a:p>
                      <a:pPr hangingPunct="0">
                        <a:spcAft>
                          <a:spcPts val="0"/>
                        </a:spcAft>
                      </a:pPr>
                      <a:r>
                        <a:rPr lang="pt-BR" sz="2000">
                          <a:effectLst/>
                          <a:latin typeface="+mj-lt"/>
                          <a:ea typeface="Times New Roman"/>
                        </a:rPr>
                        <a:t>2</a:t>
                      </a:r>
                    </a:p>
                  </a:txBody>
                  <a:tcPr marL="44450" marR="44450" marT="0" marB="0"/>
                </a:tc>
                <a:extLst>
                  <a:ext uri="{0D108BD9-81ED-4DB2-BD59-A6C34878D82A}">
                    <a16:rowId xmlns:a16="http://schemas.microsoft.com/office/drawing/2014/main" val="10003"/>
                  </a:ext>
                </a:extLst>
              </a:tr>
              <a:tr h="370840">
                <a:tc>
                  <a:txBody>
                    <a:bodyPr/>
                    <a:lstStyle/>
                    <a:p>
                      <a:pPr hangingPunct="0">
                        <a:spcAft>
                          <a:spcPts val="0"/>
                        </a:spcAft>
                      </a:pPr>
                      <a:r>
                        <a:rPr lang="pt-BR" sz="2000">
                          <a:effectLst/>
                          <a:latin typeface="+mj-lt"/>
                          <a:ea typeface="Times New Roman"/>
                        </a:rPr>
                        <a:t>4</a:t>
                      </a:r>
                    </a:p>
                  </a:txBody>
                  <a:tcPr marL="44450" marR="44450" marT="0" marB="0"/>
                </a:tc>
                <a:tc>
                  <a:txBody>
                    <a:bodyPr/>
                    <a:lstStyle/>
                    <a:p>
                      <a:pPr hangingPunct="0">
                        <a:spcAft>
                          <a:spcPts val="0"/>
                        </a:spcAft>
                      </a:pPr>
                      <a:r>
                        <a:rPr lang="pt-BR" sz="2000">
                          <a:effectLst/>
                          <a:latin typeface="+mj-lt"/>
                          <a:ea typeface="Times New Roman"/>
                        </a:rPr>
                        <a:t>8</a:t>
                      </a:r>
                    </a:p>
                  </a:txBody>
                  <a:tcPr marL="44450" marR="44450" marT="0" marB="0"/>
                </a:tc>
                <a:tc>
                  <a:txBody>
                    <a:bodyPr/>
                    <a:lstStyle/>
                    <a:p>
                      <a:pPr hangingPunct="0">
                        <a:spcAft>
                          <a:spcPts val="0"/>
                        </a:spcAft>
                      </a:pPr>
                      <a:r>
                        <a:rPr lang="pt-BR" sz="2000">
                          <a:effectLst/>
                          <a:latin typeface="+mj-lt"/>
                          <a:ea typeface="Times New Roman"/>
                        </a:rPr>
                        <a:t>2</a:t>
                      </a:r>
                    </a:p>
                  </a:txBody>
                  <a:tcPr marL="44450" marR="44450" marT="0" marB="0"/>
                </a:tc>
                <a:extLst>
                  <a:ext uri="{0D108BD9-81ED-4DB2-BD59-A6C34878D82A}">
                    <a16:rowId xmlns:a16="http://schemas.microsoft.com/office/drawing/2014/main" val="10004"/>
                  </a:ext>
                </a:extLst>
              </a:tr>
              <a:tr h="370840">
                <a:tc>
                  <a:txBody>
                    <a:bodyPr/>
                    <a:lstStyle/>
                    <a:p>
                      <a:pPr hangingPunct="0">
                        <a:spcAft>
                          <a:spcPts val="0"/>
                        </a:spcAft>
                      </a:pPr>
                      <a:r>
                        <a:rPr lang="pt-BR" sz="2000">
                          <a:effectLst/>
                          <a:latin typeface="+mj-lt"/>
                          <a:ea typeface="Times New Roman"/>
                        </a:rPr>
                        <a:t>5</a:t>
                      </a:r>
                    </a:p>
                  </a:txBody>
                  <a:tcPr marL="44450" marR="44450" marT="0" marB="0"/>
                </a:tc>
                <a:tc>
                  <a:txBody>
                    <a:bodyPr/>
                    <a:lstStyle/>
                    <a:p>
                      <a:pPr hangingPunct="0">
                        <a:spcAft>
                          <a:spcPts val="0"/>
                        </a:spcAft>
                      </a:pPr>
                      <a:r>
                        <a:rPr lang="pt-BR" sz="2000">
                          <a:effectLst/>
                          <a:latin typeface="+mj-lt"/>
                          <a:ea typeface="Times New Roman"/>
                        </a:rPr>
                        <a:t>10</a:t>
                      </a:r>
                    </a:p>
                  </a:txBody>
                  <a:tcPr marL="44450" marR="44450" marT="0" marB="0"/>
                </a:tc>
                <a:tc>
                  <a:txBody>
                    <a:bodyPr/>
                    <a:lstStyle/>
                    <a:p>
                      <a:pPr hangingPunct="0">
                        <a:spcAft>
                          <a:spcPts val="0"/>
                        </a:spcAft>
                      </a:pPr>
                      <a:r>
                        <a:rPr lang="pt-BR" sz="2000">
                          <a:effectLst/>
                          <a:latin typeface="+mj-lt"/>
                          <a:ea typeface="Times New Roman"/>
                        </a:rPr>
                        <a:t>3</a:t>
                      </a:r>
                    </a:p>
                  </a:txBody>
                  <a:tcPr marL="44450" marR="44450" marT="0" marB="0"/>
                </a:tc>
                <a:extLst>
                  <a:ext uri="{0D108BD9-81ED-4DB2-BD59-A6C34878D82A}">
                    <a16:rowId xmlns:a16="http://schemas.microsoft.com/office/drawing/2014/main" val="10005"/>
                  </a:ext>
                </a:extLst>
              </a:tr>
              <a:tr h="370840">
                <a:tc>
                  <a:txBody>
                    <a:bodyPr/>
                    <a:lstStyle/>
                    <a:p>
                      <a:pPr hangingPunct="0">
                        <a:spcAft>
                          <a:spcPts val="0"/>
                        </a:spcAft>
                      </a:pPr>
                      <a:r>
                        <a:rPr lang="pt-BR" sz="2000">
                          <a:effectLst/>
                          <a:latin typeface="+mj-lt"/>
                          <a:ea typeface="Times New Roman"/>
                        </a:rPr>
                        <a:t>6</a:t>
                      </a:r>
                    </a:p>
                  </a:txBody>
                  <a:tcPr marL="44450" marR="44450" marT="0" marB="0"/>
                </a:tc>
                <a:tc>
                  <a:txBody>
                    <a:bodyPr/>
                    <a:lstStyle/>
                    <a:p>
                      <a:pPr hangingPunct="0">
                        <a:spcAft>
                          <a:spcPts val="0"/>
                        </a:spcAft>
                      </a:pPr>
                      <a:r>
                        <a:rPr lang="pt-BR" sz="2000">
                          <a:effectLst/>
                          <a:latin typeface="+mj-lt"/>
                          <a:ea typeface="Times New Roman"/>
                        </a:rPr>
                        <a:t>12</a:t>
                      </a:r>
                    </a:p>
                  </a:txBody>
                  <a:tcPr marL="44450" marR="44450" marT="0" marB="0"/>
                </a:tc>
                <a:tc>
                  <a:txBody>
                    <a:bodyPr/>
                    <a:lstStyle/>
                    <a:p>
                      <a:pPr hangingPunct="0">
                        <a:spcAft>
                          <a:spcPts val="0"/>
                        </a:spcAft>
                      </a:pPr>
                      <a:r>
                        <a:rPr lang="pt-BR" sz="2000">
                          <a:effectLst/>
                          <a:latin typeface="+mj-lt"/>
                          <a:ea typeface="Times New Roman"/>
                        </a:rPr>
                        <a:t>3</a:t>
                      </a:r>
                    </a:p>
                  </a:txBody>
                  <a:tcPr marL="44450" marR="44450" marT="0" marB="0"/>
                </a:tc>
                <a:extLst>
                  <a:ext uri="{0D108BD9-81ED-4DB2-BD59-A6C34878D82A}">
                    <a16:rowId xmlns:a16="http://schemas.microsoft.com/office/drawing/2014/main" val="10006"/>
                  </a:ext>
                </a:extLst>
              </a:tr>
              <a:tr h="370840">
                <a:tc>
                  <a:txBody>
                    <a:bodyPr/>
                    <a:lstStyle/>
                    <a:p>
                      <a:pPr hangingPunct="0">
                        <a:spcAft>
                          <a:spcPts val="0"/>
                        </a:spcAft>
                      </a:pPr>
                      <a:r>
                        <a:rPr lang="pt-BR" sz="2000">
                          <a:effectLst/>
                          <a:latin typeface="+mj-lt"/>
                          <a:ea typeface="Times New Roman"/>
                        </a:rPr>
                        <a:t>7</a:t>
                      </a:r>
                    </a:p>
                  </a:txBody>
                  <a:tcPr marL="44450" marR="44450" marT="0" marB="0"/>
                </a:tc>
                <a:tc>
                  <a:txBody>
                    <a:bodyPr/>
                    <a:lstStyle/>
                    <a:p>
                      <a:pPr hangingPunct="0">
                        <a:spcAft>
                          <a:spcPts val="0"/>
                        </a:spcAft>
                      </a:pPr>
                      <a:r>
                        <a:rPr lang="pt-BR" sz="2000">
                          <a:effectLst/>
                          <a:latin typeface="+mj-lt"/>
                          <a:ea typeface="Times New Roman"/>
                        </a:rPr>
                        <a:t>14</a:t>
                      </a:r>
                    </a:p>
                  </a:txBody>
                  <a:tcPr marL="44450" marR="44450" marT="0" marB="0"/>
                </a:tc>
                <a:tc>
                  <a:txBody>
                    <a:bodyPr/>
                    <a:lstStyle/>
                    <a:p>
                      <a:pPr hangingPunct="0">
                        <a:spcAft>
                          <a:spcPts val="0"/>
                        </a:spcAft>
                      </a:pPr>
                      <a:r>
                        <a:rPr lang="pt-BR" sz="2000">
                          <a:effectLst/>
                          <a:latin typeface="+mj-lt"/>
                          <a:ea typeface="Times New Roman"/>
                        </a:rPr>
                        <a:t>4</a:t>
                      </a:r>
                    </a:p>
                  </a:txBody>
                  <a:tcPr marL="44450" marR="44450" marT="0" marB="0"/>
                </a:tc>
                <a:extLst>
                  <a:ext uri="{0D108BD9-81ED-4DB2-BD59-A6C34878D82A}">
                    <a16:rowId xmlns:a16="http://schemas.microsoft.com/office/drawing/2014/main" val="10007"/>
                  </a:ext>
                </a:extLst>
              </a:tr>
              <a:tr h="370840">
                <a:tc>
                  <a:txBody>
                    <a:bodyPr/>
                    <a:lstStyle/>
                    <a:p>
                      <a:pPr hangingPunct="0">
                        <a:spcAft>
                          <a:spcPts val="0"/>
                        </a:spcAft>
                      </a:pPr>
                      <a:r>
                        <a:rPr lang="pt-BR" sz="2000">
                          <a:effectLst/>
                          <a:latin typeface="+mj-lt"/>
                          <a:ea typeface="Times New Roman"/>
                        </a:rPr>
                        <a:t>8</a:t>
                      </a:r>
                    </a:p>
                  </a:txBody>
                  <a:tcPr marL="44450" marR="44450" marT="0" marB="0"/>
                </a:tc>
                <a:tc>
                  <a:txBody>
                    <a:bodyPr/>
                    <a:lstStyle/>
                    <a:p>
                      <a:pPr hangingPunct="0">
                        <a:spcAft>
                          <a:spcPts val="0"/>
                        </a:spcAft>
                      </a:pPr>
                      <a:r>
                        <a:rPr lang="pt-BR" sz="2000">
                          <a:effectLst/>
                          <a:latin typeface="+mj-lt"/>
                          <a:ea typeface="Times New Roman"/>
                        </a:rPr>
                        <a:t>16</a:t>
                      </a:r>
                    </a:p>
                  </a:txBody>
                  <a:tcPr marL="44450" marR="44450" marT="0" marB="0"/>
                </a:tc>
                <a:tc>
                  <a:txBody>
                    <a:bodyPr/>
                    <a:lstStyle/>
                    <a:p>
                      <a:pPr hangingPunct="0">
                        <a:spcAft>
                          <a:spcPts val="0"/>
                        </a:spcAft>
                      </a:pPr>
                      <a:r>
                        <a:rPr lang="pt-BR" sz="2000">
                          <a:effectLst/>
                          <a:latin typeface="+mj-lt"/>
                          <a:ea typeface="Times New Roman"/>
                        </a:rPr>
                        <a:t>4</a:t>
                      </a:r>
                    </a:p>
                  </a:txBody>
                  <a:tcPr marL="44450" marR="44450" marT="0" marB="0"/>
                </a:tc>
                <a:extLst>
                  <a:ext uri="{0D108BD9-81ED-4DB2-BD59-A6C34878D82A}">
                    <a16:rowId xmlns:a16="http://schemas.microsoft.com/office/drawing/2014/main" val="10008"/>
                  </a:ext>
                </a:extLst>
              </a:tr>
              <a:tr h="370840">
                <a:tc>
                  <a:txBody>
                    <a:bodyPr/>
                    <a:lstStyle/>
                    <a:p>
                      <a:pPr hangingPunct="0">
                        <a:spcAft>
                          <a:spcPts val="0"/>
                        </a:spcAft>
                      </a:pPr>
                      <a:r>
                        <a:rPr lang="pt-BR" sz="2000">
                          <a:effectLst/>
                          <a:latin typeface="+mj-lt"/>
                          <a:ea typeface="Times New Roman"/>
                        </a:rPr>
                        <a:t>9</a:t>
                      </a:r>
                    </a:p>
                  </a:txBody>
                  <a:tcPr marL="44450" marR="44450" marT="0" marB="0"/>
                </a:tc>
                <a:tc>
                  <a:txBody>
                    <a:bodyPr/>
                    <a:lstStyle/>
                    <a:p>
                      <a:pPr hangingPunct="0">
                        <a:spcAft>
                          <a:spcPts val="0"/>
                        </a:spcAft>
                      </a:pPr>
                      <a:r>
                        <a:rPr lang="pt-BR" sz="2000">
                          <a:effectLst/>
                          <a:latin typeface="+mj-lt"/>
                          <a:ea typeface="Times New Roman"/>
                        </a:rPr>
                        <a:t>18</a:t>
                      </a:r>
                    </a:p>
                  </a:txBody>
                  <a:tcPr marL="44450" marR="44450" marT="0" marB="0"/>
                </a:tc>
                <a:tc>
                  <a:txBody>
                    <a:bodyPr/>
                    <a:lstStyle/>
                    <a:p>
                      <a:pPr hangingPunct="0">
                        <a:spcAft>
                          <a:spcPts val="0"/>
                        </a:spcAft>
                      </a:pPr>
                      <a:r>
                        <a:rPr lang="pt-BR" sz="2000">
                          <a:effectLst/>
                          <a:latin typeface="+mj-lt"/>
                          <a:ea typeface="Times New Roman"/>
                        </a:rPr>
                        <a:t>5</a:t>
                      </a:r>
                    </a:p>
                  </a:txBody>
                  <a:tcPr marL="44450" marR="44450" marT="0" marB="0"/>
                </a:tc>
                <a:extLst>
                  <a:ext uri="{0D108BD9-81ED-4DB2-BD59-A6C34878D82A}">
                    <a16:rowId xmlns:a16="http://schemas.microsoft.com/office/drawing/2014/main" val="10009"/>
                  </a:ext>
                </a:extLst>
              </a:tr>
              <a:tr h="370840">
                <a:tc>
                  <a:txBody>
                    <a:bodyPr/>
                    <a:lstStyle/>
                    <a:p>
                      <a:pPr hangingPunct="0">
                        <a:spcAft>
                          <a:spcPts val="0"/>
                        </a:spcAft>
                      </a:pPr>
                      <a:r>
                        <a:rPr lang="pt-BR" sz="2000">
                          <a:effectLst/>
                          <a:latin typeface="+mj-lt"/>
                          <a:ea typeface="Times New Roman"/>
                        </a:rPr>
                        <a:t>10</a:t>
                      </a:r>
                    </a:p>
                  </a:txBody>
                  <a:tcPr marL="44450" marR="44450" marT="0" marB="0"/>
                </a:tc>
                <a:tc>
                  <a:txBody>
                    <a:bodyPr/>
                    <a:lstStyle/>
                    <a:p>
                      <a:pPr hangingPunct="0">
                        <a:spcAft>
                          <a:spcPts val="0"/>
                        </a:spcAft>
                      </a:pPr>
                      <a:r>
                        <a:rPr lang="pt-BR" sz="2000">
                          <a:effectLst/>
                          <a:latin typeface="+mj-lt"/>
                          <a:ea typeface="Times New Roman"/>
                        </a:rPr>
                        <a:t>20</a:t>
                      </a:r>
                    </a:p>
                  </a:txBody>
                  <a:tcPr marL="44450" marR="44450" marT="0" marB="0"/>
                </a:tc>
                <a:tc>
                  <a:txBody>
                    <a:bodyPr/>
                    <a:lstStyle/>
                    <a:p>
                      <a:pPr hangingPunct="0">
                        <a:spcAft>
                          <a:spcPts val="0"/>
                        </a:spcAft>
                      </a:pPr>
                      <a:r>
                        <a:rPr lang="pt-BR" sz="2000" dirty="0">
                          <a:effectLst/>
                          <a:latin typeface="+mj-lt"/>
                          <a:ea typeface="Times New Roman"/>
                        </a:rPr>
                        <a:t>5</a:t>
                      </a:r>
                    </a:p>
                  </a:txBody>
                  <a:tcPr marL="44450" marR="44450" marT="0" marB="0"/>
                </a:tc>
                <a:extLst>
                  <a:ext uri="{0D108BD9-81ED-4DB2-BD59-A6C34878D82A}">
                    <a16:rowId xmlns:a16="http://schemas.microsoft.com/office/drawing/2014/main" val="10010"/>
                  </a:ext>
                </a:extLst>
              </a:tr>
            </a:tbl>
          </a:graphicData>
        </a:graphic>
      </p:graphicFrame>
    </p:spTree>
    <p:extLst>
      <p:ext uri="{BB962C8B-B14F-4D97-AF65-F5344CB8AC3E}">
        <p14:creationId xmlns:p14="http://schemas.microsoft.com/office/powerpoint/2010/main" val="786984495"/>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dirty="0" err="1"/>
              <a:t>Primavéria</a:t>
            </a:r>
            <a:r>
              <a:rPr lang="en-US" dirty="0"/>
              <a:t> - </a:t>
            </a:r>
            <a:r>
              <a:rPr lang="en-US" dirty="0" err="1"/>
              <a:t>Desafio</a:t>
            </a:r>
            <a:r>
              <a:rPr lang="en-US" dirty="0"/>
              <a:t> n</a:t>
            </a:r>
            <a:r>
              <a:rPr lang="en-US" baseline="30000" dirty="0"/>
              <a:t>o</a:t>
            </a:r>
            <a:r>
              <a:rPr lang="en-US" dirty="0"/>
              <a:t> 1</a:t>
            </a:r>
          </a:p>
        </p:txBody>
      </p:sp>
      <p:sp>
        <p:nvSpPr>
          <p:cNvPr id="3" name="Content Placeholder 2"/>
          <p:cNvSpPr>
            <a:spLocks noGrp="1"/>
          </p:cNvSpPr>
          <p:nvPr>
            <p:ph idx="1"/>
          </p:nvPr>
        </p:nvSpPr>
        <p:spPr/>
        <p:txBody>
          <a:bodyPr>
            <a:normAutofit fontScale="92500" lnSpcReduction="20000"/>
          </a:bodyPr>
          <a:lstStyle/>
          <a:p>
            <a:r>
              <a:rPr lang="en-US" dirty="0" err="1"/>
              <a:t>Passe</a:t>
            </a:r>
            <a:r>
              <a:rPr lang="en-US" dirty="0"/>
              <a:t> a </a:t>
            </a:r>
            <a:r>
              <a:rPr lang="en-US" dirty="0" err="1"/>
              <a:t>referência</a:t>
            </a:r>
            <a:r>
              <a:rPr lang="en-US" dirty="0"/>
              <a:t> </a:t>
            </a:r>
            <a:r>
              <a:rPr lang="en-US" dirty="0" err="1"/>
              <a:t>Bíblica</a:t>
            </a:r>
            <a:r>
              <a:rPr lang="en-US" dirty="0"/>
              <a:t> </a:t>
            </a:r>
            <a:r>
              <a:rPr lang="en-US" dirty="0" err="1"/>
              <a:t>exata</a:t>
            </a:r>
            <a:r>
              <a:rPr lang="en-US" dirty="0"/>
              <a:t>:</a:t>
            </a:r>
            <a:endParaRPr lang="pt-BR" dirty="0"/>
          </a:p>
          <a:p>
            <a:pPr marL="0" indent="0">
              <a:buNone/>
            </a:pPr>
            <a:r>
              <a:rPr lang="en-US" sz="2600" i="1" dirty="0" err="1"/>
              <a:t>Passando</a:t>
            </a:r>
            <a:r>
              <a:rPr lang="en-US" sz="2600" i="1" dirty="0"/>
              <a:t> a </a:t>
            </a:r>
            <a:r>
              <a:rPr lang="en-US" sz="2600" i="1" dirty="0" err="1"/>
              <a:t>sota-vento</a:t>
            </a:r>
            <a:r>
              <a:rPr lang="en-US" sz="2600" i="1" dirty="0"/>
              <a:t> de </a:t>
            </a:r>
            <a:r>
              <a:rPr lang="en-US" sz="2600" i="1" dirty="0" err="1"/>
              <a:t>uma</a:t>
            </a:r>
            <a:r>
              <a:rPr lang="en-US" sz="2600" i="1" dirty="0"/>
              <a:t> </a:t>
            </a:r>
            <a:r>
              <a:rPr lang="en-US" sz="2600" i="1" dirty="0" err="1"/>
              <a:t>ilhota</a:t>
            </a:r>
            <a:r>
              <a:rPr lang="en-US" sz="2600" i="1" dirty="0"/>
              <a:t> </a:t>
            </a:r>
            <a:r>
              <a:rPr lang="en-US" sz="2600" i="1" dirty="0" err="1"/>
              <a:t>chamada</a:t>
            </a:r>
            <a:r>
              <a:rPr lang="en-US" sz="2600" i="1" dirty="0"/>
              <a:t> </a:t>
            </a:r>
            <a:r>
              <a:rPr lang="en-US" sz="2600" i="1" dirty="0" err="1"/>
              <a:t>Clauda</a:t>
            </a:r>
            <a:r>
              <a:rPr lang="en-US" sz="2600" i="1" dirty="0"/>
              <a:t>, a </a:t>
            </a:r>
            <a:r>
              <a:rPr lang="en-US" sz="2600" i="1" dirty="0" err="1"/>
              <a:t>custo</a:t>
            </a:r>
            <a:r>
              <a:rPr lang="en-US" sz="2600" i="1" dirty="0"/>
              <a:t> </a:t>
            </a:r>
            <a:r>
              <a:rPr lang="en-US" sz="2600" i="1" dirty="0" err="1"/>
              <a:t>conseguimos</a:t>
            </a:r>
            <a:r>
              <a:rPr lang="en-US" sz="2600" i="1" dirty="0"/>
              <a:t> </a:t>
            </a:r>
            <a:r>
              <a:rPr lang="en-US" sz="2600" i="1" dirty="0" err="1"/>
              <a:t>recolher</a:t>
            </a:r>
            <a:r>
              <a:rPr lang="en-US" sz="2600" i="1" dirty="0"/>
              <a:t> o </a:t>
            </a:r>
            <a:r>
              <a:rPr lang="en-US" sz="2600" i="1" dirty="0" err="1"/>
              <a:t>bote</a:t>
            </a:r>
            <a:r>
              <a:rPr lang="en-US" sz="2600" i="1" dirty="0"/>
              <a:t>, </a:t>
            </a:r>
            <a:r>
              <a:rPr lang="en-US" sz="2600" i="1" dirty="0" err="1"/>
              <a:t>levantando</a:t>
            </a:r>
            <a:r>
              <a:rPr lang="en-US" sz="2600" i="1" dirty="0"/>
              <a:t> o </a:t>
            </a:r>
            <a:r>
              <a:rPr lang="en-US" sz="2600" i="1" dirty="0" err="1"/>
              <a:t>qual</a:t>
            </a:r>
            <a:r>
              <a:rPr lang="en-US" sz="2600" i="1" dirty="0"/>
              <a:t> </a:t>
            </a:r>
            <a:r>
              <a:rPr lang="en-US" sz="2600" i="1" dirty="0" err="1"/>
              <a:t>usaram</a:t>
            </a:r>
            <a:r>
              <a:rPr lang="en-US" sz="2600" i="1" dirty="0"/>
              <a:t> de </a:t>
            </a:r>
            <a:r>
              <a:rPr lang="en-US" sz="2600" i="1" dirty="0" err="1"/>
              <a:t>todos</a:t>
            </a:r>
            <a:r>
              <a:rPr lang="en-US" sz="2600" i="1" dirty="0"/>
              <a:t> </a:t>
            </a:r>
            <a:r>
              <a:rPr lang="en-US" sz="2600" i="1" dirty="0" err="1"/>
              <a:t>os</a:t>
            </a:r>
            <a:r>
              <a:rPr lang="en-US" sz="2600" i="1" dirty="0"/>
              <a:t> </a:t>
            </a:r>
            <a:r>
              <a:rPr lang="en-US" sz="2600" i="1" dirty="0" err="1"/>
              <a:t>meios</a:t>
            </a:r>
            <a:r>
              <a:rPr lang="en-US" sz="2600" i="1" dirty="0"/>
              <a:t> </a:t>
            </a:r>
            <a:r>
              <a:rPr lang="en-US" sz="2600" i="1" dirty="0" err="1"/>
              <a:t>para</a:t>
            </a:r>
            <a:r>
              <a:rPr lang="en-US" sz="2600" i="1" dirty="0"/>
              <a:t> </a:t>
            </a:r>
            <a:r>
              <a:rPr lang="en-US" sz="2600" i="1" dirty="0" err="1"/>
              <a:t>cingir</a:t>
            </a:r>
            <a:r>
              <a:rPr lang="en-US" sz="2600" i="1" dirty="0"/>
              <a:t> o </a:t>
            </a:r>
            <a:r>
              <a:rPr lang="en-US" sz="2600" i="1" dirty="0" err="1"/>
              <a:t>navio</a:t>
            </a:r>
            <a:r>
              <a:rPr lang="en-US" sz="2600" i="1" dirty="0"/>
              <a:t>, e, </a:t>
            </a:r>
            <a:r>
              <a:rPr lang="en-US" sz="2600" i="1" dirty="0" err="1"/>
              <a:t>temendo</a:t>
            </a:r>
            <a:r>
              <a:rPr lang="en-US" sz="2600" i="1" dirty="0"/>
              <a:t> </a:t>
            </a:r>
            <a:r>
              <a:rPr lang="en-US" sz="2600" i="1" dirty="0" err="1"/>
              <a:t>que</a:t>
            </a:r>
            <a:r>
              <a:rPr lang="en-US" sz="2600" i="1" dirty="0"/>
              <a:t> </a:t>
            </a:r>
            <a:r>
              <a:rPr lang="en-US" sz="2600" i="1" dirty="0" err="1"/>
              <a:t>dessem</a:t>
            </a:r>
            <a:r>
              <a:rPr lang="en-US" sz="2600" i="1" dirty="0"/>
              <a:t> </a:t>
            </a:r>
            <a:r>
              <a:rPr lang="en-US" sz="2600" i="1" dirty="0" err="1"/>
              <a:t>na</a:t>
            </a:r>
            <a:r>
              <a:rPr lang="en-US" sz="2600" i="1" dirty="0"/>
              <a:t> </a:t>
            </a:r>
            <a:r>
              <a:rPr lang="en-US" sz="2600" i="1" dirty="0" err="1"/>
              <a:t>Sirte</a:t>
            </a:r>
            <a:r>
              <a:rPr lang="en-US" sz="2600" i="1" dirty="0"/>
              <a:t>, </a:t>
            </a:r>
            <a:r>
              <a:rPr lang="en-US" sz="2600" i="1" dirty="0" err="1"/>
              <a:t>arriaram</a:t>
            </a:r>
            <a:r>
              <a:rPr lang="en-US" sz="2600" i="1" dirty="0"/>
              <a:t> </a:t>
            </a:r>
            <a:r>
              <a:rPr lang="en-US" sz="2600" i="1" dirty="0" err="1"/>
              <a:t>os</a:t>
            </a:r>
            <a:r>
              <a:rPr lang="en-US" sz="2600" i="1" dirty="0"/>
              <a:t> </a:t>
            </a:r>
            <a:r>
              <a:rPr lang="en-US" sz="2600" i="1" dirty="0" err="1"/>
              <a:t>aparelhos</a:t>
            </a:r>
            <a:r>
              <a:rPr lang="en-US" sz="2600" i="1" dirty="0"/>
              <a:t> e </a:t>
            </a:r>
            <a:r>
              <a:rPr lang="en-US" sz="2600" i="1" dirty="0" err="1"/>
              <a:t>foram</a:t>
            </a:r>
            <a:r>
              <a:rPr lang="en-US" sz="2600" i="1" dirty="0"/>
              <a:t> </a:t>
            </a:r>
            <a:r>
              <a:rPr lang="en-US" sz="2600" i="1" dirty="0" err="1"/>
              <a:t>ao</a:t>
            </a:r>
            <a:r>
              <a:rPr lang="en-US" sz="2600" i="1" dirty="0"/>
              <a:t> </a:t>
            </a:r>
            <a:r>
              <a:rPr lang="en-US" sz="2600" i="1" dirty="0" err="1"/>
              <a:t>léu</a:t>
            </a:r>
            <a:r>
              <a:rPr lang="en-US" sz="2600" i="1" dirty="0"/>
              <a:t>. </a:t>
            </a:r>
            <a:r>
              <a:rPr lang="en-US" sz="2600" i="1" dirty="0" err="1"/>
              <a:t>Açoitados</a:t>
            </a:r>
            <a:r>
              <a:rPr lang="en-US" sz="2600" i="1" dirty="0"/>
              <a:t> </a:t>
            </a:r>
            <a:r>
              <a:rPr lang="en-US" sz="2600" i="1" dirty="0" err="1"/>
              <a:t>severamente</a:t>
            </a:r>
            <a:r>
              <a:rPr lang="en-US" sz="2600" i="1" dirty="0"/>
              <a:t> </a:t>
            </a:r>
            <a:r>
              <a:rPr lang="en-US" sz="2600" i="1" dirty="0" err="1"/>
              <a:t>pela</a:t>
            </a:r>
            <a:r>
              <a:rPr lang="en-US" sz="2600" i="1" dirty="0"/>
              <a:t> </a:t>
            </a:r>
            <a:r>
              <a:rPr lang="en-US" sz="2600" i="1" dirty="0" err="1"/>
              <a:t>tormenta</a:t>
            </a:r>
            <a:r>
              <a:rPr lang="en-US" sz="2600" i="1" dirty="0"/>
              <a:t>, no </a:t>
            </a:r>
            <a:r>
              <a:rPr lang="en-US" sz="2600" i="1" dirty="0" err="1"/>
              <a:t>dia</a:t>
            </a:r>
            <a:r>
              <a:rPr lang="en-US" sz="2600" i="1" dirty="0"/>
              <a:t> </a:t>
            </a:r>
            <a:r>
              <a:rPr lang="en-US" sz="2600" i="1" dirty="0" err="1"/>
              <a:t>seguinte</a:t>
            </a:r>
            <a:r>
              <a:rPr lang="en-US" sz="2600" i="1" dirty="0"/>
              <a:t> </a:t>
            </a:r>
            <a:r>
              <a:rPr lang="en-US" sz="2600" i="1" dirty="0" err="1"/>
              <a:t>já</a:t>
            </a:r>
            <a:r>
              <a:rPr lang="en-US" sz="2600" i="1" dirty="0"/>
              <a:t> </a:t>
            </a:r>
            <a:r>
              <a:rPr lang="en-US" sz="2600" i="1" dirty="0" err="1"/>
              <a:t>aliviavam</a:t>
            </a:r>
            <a:r>
              <a:rPr lang="en-US" sz="2600" i="1" dirty="0"/>
              <a:t> o </a:t>
            </a:r>
            <a:r>
              <a:rPr lang="en-US" sz="2600" i="1" dirty="0" err="1"/>
              <a:t>navio</a:t>
            </a:r>
            <a:r>
              <a:rPr lang="en-US" sz="2600" i="1" dirty="0"/>
              <a:t>. E, </a:t>
            </a:r>
            <a:r>
              <a:rPr lang="en-US" sz="2600" i="1" dirty="0" err="1"/>
              <a:t>ao</a:t>
            </a:r>
            <a:r>
              <a:rPr lang="en-US" sz="2600" i="1" dirty="0"/>
              <a:t> </a:t>
            </a:r>
            <a:r>
              <a:rPr lang="en-US" sz="2600" i="1" dirty="0" err="1"/>
              <a:t>terceiro</a:t>
            </a:r>
            <a:r>
              <a:rPr lang="en-US" sz="2600" i="1" dirty="0"/>
              <a:t> </a:t>
            </a:r>
            <a:r>
              <a:rPr lang="en-US" sz="2600" i="1" dirty="0" err="1"/>
              <a:t>dia</a:t>
            </a:r>
            <a:r>
              <a:rPr lang="en-US" sz="2600" i="1" dirty="0"/>
              <a:t>, </a:t>
            </a:r>
            <a:r>
              <a:rPr lang="en-US" sz="2600" i="1" dirty="0" err="1"/>
              <a:t>nós</a:t>
            </a:r>
            <a:r>
              <a:rPr lang="en-US" sz="2600" i="1" dirty="0"/>
              <a:t>, </a:t>
            </a:r>
            <a:r>
              <a:rPr lang="en-US" sz="2600" i="1" dirty="0" err="1"/>
              <a:t>mesmo</a:t>
            </a:r>
            <a:r>
              <a:rPr lang="en-US" sz="2600" i="1" dirty="0"/>
              <a:t> com as </a:t>
            </a:r>
            <a:r>
              <a:rPr lang="en-US" sz="2600" i="1" dirty="0" err="1"/>
              <a:t>próprias</a:t>
            </a:r>
            <a:r>
              <a:rPr lang="en-US" sz="2600" i="1" dirty="0"/>
              <a:t> </a:t>
            </a:r>
            <a:r>
              <a:rPr lang="en-US" sz="2600" i="1" dirty="0" err="1"/>
              <a:t>mãos</a:t>
            </a:r>
            <a:r>
              <a:rPr lang="en-US" sz="2600" i="1" dirty="0"/>
              <a:t>, </a:t>
            </a:r>
            <a:r>
              <a:rPr lang="en-US" sz="2600" i="1" dirty="0" err="1"/>
              <a:t>lançamos</a:t>
            </a:r>
            <a:r>
              <a:rPr lang="en-US" sz="2600" i="1" dirty="0"/>
              <a:t> </a:t>
            </a:r>
            <a:r>
              <a:rPr lang="en-US" sz="2600" i="1" dirty="0" err="1"/>
              <a:t>ao</a:t>
            </a:r>
            <a:r>
              <a:rPr lang="en-US" sz="2600" i="1" dirty="0"/>
              <a:t> mar a </a:t>
            </a:r>
            <a:r>
              <a:rPr lang="en-US" sz="2600" i="1" dirty="0" err="1"/>
              <a:t>armação</a:t>
            </a:r>
            <a:r>
              <a:rPr lang="en-US" sz="2600" i="1" dirty="0"/>
              <a:t> do </a:t>
            </a:r>
            <a:r>
              <a:rPr lang="en-US" sz="2600" i="1" dirty="0" err="1"/>
              <a:t>navio</a:t>
            </a:r>
            <a:r>
              <a:rPr lang="en-US" sz="2600" i="1" dirty="0"/>
              <a:t>. E, </a:t>
            </a:r>
            <a:r>
              <a:rPr lang="en-US" sz="2600" i="1" dirty="0" err="1"/>
              <a:t>não</a:t>
            </a:r>
            <a:r>
              <a:rPr lang="en-US" sz="2600" i="1" dirty="0"/>
              <a:t> </a:t>
            </a:r>
            <a:r>
              <a:rPr lang="en-US" sz="2600" i="1" dirty="0" err="1"/>
              <a:t>aparecendo</a:t>
            </a:r>
            <a:r>
              <a:rPr lang="en-US" sz="2600" i="1" dirty="0"/>
              <a:t>, </a:t>
            </a:r>
            <a:r>
              <a:rPr lang="en-US" sz="2600" i="1" dirty="0" err="1"/>
              <a:t>havia</a:t>
            </a:r>
            <a:r>
              <a:rPr lang="en-US" sz="2600" i="1" dirty="0"/>
              <a:t> </a:t>
            </a:r>
            <a:r>
              <a:rPr lang="en-US" sz="2600" i="1" dirty="0" err="1"/>
              <a:t>já</a:t>
            </a:r>
            <a:r>
              <a:rPr lang="en-US" sz="2600" i="1" dirty="0"/>
              <a:t> </a:t>
            </a:r>
            <a:r>
              <a:rPr lang="en-US" sz="2600" i="1" dirty="0" err="1"/>
              <a:t>alguns</a:t>
            </a:r>
            <a:r>
              <a:rPr lang="en-US" sz="2600" i="1" dirty="0"/>
              <a:t> </a:t>
            </a:r>
            <a:r>
              <a:rPr lang="en-US" sz="2600" i="1" dirty="0" err="1"/>
              <a:t>dias</a:t>
            </a:r>
            <a:r>
              <a:rPr lang="en-US" sz="2600" i="1" dirty="0"/>
              <a:t>, </a:t>
            </a:r>
            <a:r>
              <a:rPr lang="en-US" sz="2600" i="1" dirty="0" err="1"/>
              <a:t>nem</a:t>
            </a:r>
            <a:r>
              <a:rPr lang="en-US" sz="2600" i="1" dirty="0"/>
              <a:t> sol </a:t>
            </a:r>
            <a:r>
              <a:rPr lang="en-US" sz="2600" i="1" dirty="0" err="1"/>
              <a:t>nem</a:t>
            </a:r>
            <a:r>
              <a:rPr lang="en-US" sz="2600" i="1" dirty="0"/>
              <a:t> </a:t>
            </a:r>
            <a:r>
              <a:rPr lang="en-US" sz="2600" i="1" dirty="0" err="1"/>
              <a:t>estrelas</a:t>
            </a:r>
            <a:r>
              <a:rPr lang="en-US" sz="2600" i="1" dirty="0"/>
              <a:t>, </a:t>
            </a:r>
            <a:r>
              <a:rPr lang="en-US" sz="2600" i="1" dirty="0" err="1"/>
              <a:t>caindo</a:t>
            </a:r>
            <a:r>
              <a:rPr lang="en-US" sz="2600" i="1" dirty="0"/>
              <a:t> </a:t>
            </a:r>
            <a:r>
              <a:rPr lang="en-US" sz="2600" i="1" dirty="0" err="1"/>
              <a:t>sobre</a:t>
            </a:r>
            <a:r>
              <a:rPr lang="en-US" sz="2600" i="1" dirty="0"/>
              <a:t> </a:t>
            </a:r>
            <a:r>
              <a:rPr lang="en-US" sz="2600" i="1" dirty="0" err="1"/>
              <a:t>nós</a:t>
            </a:r>
            <a:r>
              <a:rPr lang="en-US" sz="2600" i="1" dirty="0"/>
              <a:t> </a:t>
            </a:r>
            <a:r>
              <a:rPr lang="en-US" sz="2600" i="1" dirty="0" err="1"/>
              <a:t>grande</a:t>
            </a:r>
            <a:r>
              <a:rPr lang="en-US" sz="2600" i="1" dirty="0"/>
              <a:t> </a:t>
            </a:r>
            <a:r>
              <a:rPr lang="en-US" sz="2600" i="1" dirty="0" err="1"/>
              <a:t>tempestade</a:t>
            </a:r>
            <a:r>
              <a:rPr lang="en-US" sz="2600" i="1" dirty="0"/>
              <a:t>, </a:t>
            </a:r>
            <a:r>
              <a:rPr lang="en-US" sz="2600" i="1" dirty="0" err="1"/>
              <a:t>dissipou</a:t>
            </a:r>
            <a:r>
              <a:rPr lang="en-US" sz="2600" i="1" dirty="0"/>
              <a:t>-se </a:t>
            </a:r>
            <a:r>
              <a:rPr lang="en-US" sz="2600" i="1" dirty="0" err="1"/>
              <a:t>afinal</a:t>
            </a:r>
            <a:r>
              <a:rPr lang="en-US" sz="2600" i="1" dirty="0"/>
              <a:t> </a:t>
            </a:r>
            <a:r>
              <a:rPr lang="en-US" sz="2600" i="1" dirty="0" err="1"/>
              <a:t>toda</a:t>
            </a:r>
            <a:r>
              <a:rPr lang="en-US" sz="2600" i="1" dirty="0"/>
              <a:t> a </a:t>
            </a:r>
            <a:r>
              <a:rPr lang="en-US" sz="2600" i="1" dirty="0" err="1"/>
              <a:t>esperança</a:t>
            </a:r>
            <a:r>
              <a:rPr lang="en-US" sz="2600" i="1" dirty="0"/>
              <a:t> de </a:t>
            </a:r>
            <a:r>
              <a:rPr lang="en-US" sz="2600" i="1" dirty="0" err="1"/>
              <a:t>salvamento</a:t>
            </a:r>
            <a:r>
              <a:rPr lang="en-US" sz="2600" i="1" dirty="0"/>
              <a:t>. __________________</a:t>
            </a:r>
            <a:endParaRPr lang="pt-BR" sz="2600" i="1" dirty="0"/>
          </a:p>
          <a:p>
            <a:pPr marL="0" indent="0">
              <a:buNone/>
            </a:pPr>
            <a:endParaRPr lang="en-US" sz="2600" i="1" dirty="0"/>
          </a:p>
        </p:txBody>
      </p:sp>
    </p:spTree>
    <p:extLst>
      <p:ext uri="{BB962C8B-B14F-4D97-AF65-F5344CB8AC3E}">
        <p14:creationId xmlns:p14="http://schemas.microsoft.com/office/powerpoint/2010/main" val="4133028497"/>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Tesouros</a:t>
            </a:r>
            <a:endParaRPr lang="en-US" b="1" dirty="0"/>
          </a:p>
        </p:txBody>
      </p:sp>
      <p:sp>
        <p:nvSpPr>
          <p:cNvPr id="3" name="Content Placeholder 2"/>
          <p:cNvSpPr>
            <a:spLocks noGrp="1"/>
          </p:cNvSpPr>
          <p:nvPr>
            <p:ph idx="1"/>
          </p:nvPr>
        </p:nvSpPr>
        <p:spPr>
          <a:xfrm>
            <a:off x="1781503" y="2133601"/>
            <a:ext cx="7076747" cy="2140744"/>
          </a:xfrm>
        </p:spPr>
        <p:txBody>
          <a:bodyPr>
            <a:normAutofit fontScale="85000" lnSpcReduction="10000"/>
          </a:bodyPr>
          <a:lstStyle/>
          <a:p>
            <a:r>
              <a:rPr lang="pt-BR" sz="2000" dirty="0"/>
              <a:t>Teremos 4 momentos para caça ao tesouro, vamos lançar a pista e vocês buscarão o tesouro escondido em um dos potinhos de sorvete que vocês trouxeram. Há tesouros para todos, quando você o encontrar, tire o envelope relativo à sua posição e deixe o tesouro onde e da forma que você encontrou. Vocês vão encontrar pontos, bônus para outras provas ao longo do dia, ou também uma tarefa que valerá mais pontos, sejam rápidos em encontrá-los, pois os primeiros envelopes contém os melhores prêmios.</a:t>
            </a:r>
          </a:p>
          <a:p>
            <a:pPr marL="0" indent="0">
              <a:buNone/>
            </a:pPr>
            <a:endParaRPr lang="pt-BR" sz="2800" dirty="0"/>
          </a:p>
          <a:p>
            <a:pPr marL="0" indent="0">
              <a:buNone/>
            </a:pPr>
            <a:endParaRPr lang="en-US" dirty="0"/>
          </a:p>
        </p:txBody>
      </p:sp>
      <p:graphicFrame>
        <p:nvGraphicFramePr>
          <p:cNvPr id="6" name="Table 5"/>
          <p:cNvGraphicFramePr>
            <a:graphicFrameLocks noGrp="1"/>
          </p:cNvGraphicFramePr>
          <p:nvPr>
            <p:extLst>
              <p:ext uri="{D42A27DB-BD31-4B8C-83A1-F6EECF244321}">
                <p14:modId xmlns:p14="http://schemas.microsoft.com/office/powerpoint/2010/main" val="1361992968"/>
              </p:ext>
            </p:extLst>
          </p:nvPr>
        </p:nvGraphicFramePr>
        <p:xfrm>
          <a:off x="896795" y="4274344"/>
          <a:ext cx="6096000" cy="1851819"/>
        </p:xfrm>
        <a:graphic>
          <a:graphicData uri="http://schemas.openxmlformats.org/drawingml/2006/table">
            <a:tbl>
              <a:tblPr firstRow="1" bandRow="1">
                <a:tableStyleId>{72833802-FEF1-4C79-8D5D-14CF1EAF98D9}</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err="1"/>
                        <a:t>Ordem</a:t>
                      </a:r>
                      <a:endParaRPr lang="en-US" dirty="0"/>
                    </a:p>
                  </a:txBody>
                  <a:tcPr/>
                </a:tc>
                <a:tc>
                  <a:txBody>
                    <a:bodyPr/>
                    <a:lstStyle/>
                    <a:p>
                      <a:r>
                        <a:rPr lang="en-US" dirty="0" err="1"/>
                        <a:t>Pontos</a:t>
                      </a:r>
                      <a:endParaRPr lang="en-US" dirty="0"/>
                    </a:p>
                  </a:txBody>
                  <a:tcPr/>
                </a:tc>
                <a:extLst>
                  <a:ext uri="{0D108BD9-81ED-4DB2-BD59-A6C34878D82A}">
                    <a16:rowId xmlns:a16="http://schemas.microsoft.com/office/drawing/2014/main" val="10000"/>
                  </a:ext>
                </a:extLst>
              </a:tr>
              <a:tr h="370840">
                <a:tc>
                  <a:txBody>
                    <a:bodyPr/>
                    <a:lstStyle/>
                    <a:p>
                      <a:r>
                        <a:rPr lang="en-US" dirty="0"/>
                        <a:t>1</a:t>
                      </a:r>
                      <a:r>
                        <a:rPr lang="en-US" baseline="30000" dirty="0"/>
                        <a:t>o</a:t>
                      </a:r>
                    </a:p>
                  </a:txBody>
                  <a:tcPr/>
                </a:tc>
                <a:tc>
                  <a:txBody>
                    <a:bodyPr/>
                    <a:lstStyle/>
                    <a:p>
                      <a:r>
                        <a:rPr lang="en-US" dirty="0"/>
                        <a:t>150</a:t>
                      </a:r>
                    </a:p>
                  </a:txBody>
                  <a:tcPr/>
                </a:tc>
                <a:extLst>
                  <a:ext uri="{0D108BD9-81ED-4DB2-BD59-A6C34878D82A}">
                    <a16:rowId xmlns:a16="http://schemas.microsoft.com/office/drawing/2014/main" val="10001"/>
                  </a:ext>
                </a:extLst>
              </a:tr>
              <a:tr h="368459">
                <a:tc>
                  <a:txBody>
                    <a:bodyPr/>
                    <a:lstStyle/>
                    <a:p>
                      <a:r>
                        <a:rPr lang="en-US" dirty="0"/>
                        <a:t>2</a:t>
                      </a:r>
                      <a:r>
                        <a:rPr lang="en-US" baseline="30000" dirty="0"/>
                        <a:t>o</a:t>
                      </a:r>
                      <a:endParaRPr lang="en-US" dirty="0"/>
                    </a:p>
                  </a:txBody>
                  <a:tcPr/>
                </a:tc>
                <a:tc>
                  <a:txBody>
                    <a:bodyPr/>
                    <a:lstStyle/>
                    <a:p>
                      <a:r>
                        <a:rPr lang="en-US" dirty="0"/>
                        <a:t>110</a:t>
                      </a:r>
                    </a:p>
                  </a:txBody>
                  <a:tcPr/>
                </a:tc>
                <a:extLst>
                  <a:ext uri="{0D108BD9-81ED-4DB2-BD59-A6C34878D82A}">
                    <a16:rowId xmlns:a16="http://schemas.microsoft.com/office/drawing/2014/main" val="10002"/>
                  </a:ext>
                </a:extLst>
              </a:tr>
              <a:tr h="370840">
                <a:tc>
                  <a:txBody>
                    <a:bodyPr/>
                    <a:lstStyle/>
                    <a:p>
                      <a:r>
                        <a:rPr lang="en-US" dirty="0"/>
                        <a:t>3</a:t>
                      </a:r>
                      <a:r>
                        <a:rPr lang="en-US" baseline="30000" dirty="0"/>
                        <a:t>o</a:t>
                      </a:r>
                      <a:endParaRPr lang="en-US" dirty="0"/>
                    </a:p>
                  </a:txBody>
                  <a:tcPr/>
                </a:tc>
                <a:tc>
                  <a:txBody>
                    <a:bodyPr/>
                    <a:lstStyle/>
                    <a:p>
                      <a:r>
                        <a:rPr lang="en-US" dirty="0"/>
                        <a:t>70</a:t>
                      </a:r>
                    </a:p>
                  </a:txBody>
                  <a:tcPr/>
                </a:tc>
                <a:extLst>
                  <a:ext uri="{0D108BD9-81ED-4DB2-BD59-A6C34878D82A}">
                    <a16:rowId xmlns:a16="http://schemas.microsoft.com/office/drawing/2014/main" val="10003"/>
                  </a:ext>
                </a:extLst>
              </a:tr>
              <a:tr h="370840">
                <a:tc>
                  <a:txBody>
                    <a:bodyPr/>
                    <a:lstStyle/>
                    <a:p>
                      <a:r>
                        <a:rPr lang="en-US" dirty="0"/>
                        <a:t>4</a:t>
                      </a:r>
                      <a:r>
                        <a:rPr lang="en-US" baseline="30000" dirty="0"/>
                        <a:t>o</a:t>
                      </a:r>
                      <a:endParaRPr lang="en-US" dirty="0"/>
                    </a:p>
                  </a:txBody>
                  <a:tcPr/>
                </a:tc>
                <a:tc>
                  <a:txBody>
                    <a:bodyPr/>
                    <a:lstStyle/>
                    <a:p>
                      <a:r>
                        <a:rPr lang="en-US" dirty="0"/>
                        <a:t>30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443233016"/>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Tesouros</a:t>
            </a:r>
            <a:r>
              <a:rPr lang="en-US" b="1" dirty="0"/>
              <a:t> - </a:t>
            </a:r>
            <a:r>
              <a:rPr lang="en-US" b="1" dirty="0" err="1"/>
              <a:t>Bônus</a:t>
            </a:r>
            <a:endParaRPr lang="en-US" b="1" dirty="0"/>
          </a:p>
        </p:txBody>
      </p:sp>
      <p:pic>
        <p:nvPicPr>
          <p:cNvPr id="4" name="Picture 3" descr="bonus 5 minutos.jpg"/>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59504" y="1783520"/>
            <a:ext cx="1424133" cy="2376886"/>
          </a:xfrm>
          <a:prstGeom prst="rect">
            <a:avLst/>
          </a:prstGeom>
        </p:spPr>
      </p:pic>
      <p:pic>
        <p:nvPicPr>
          <p:cNvPr id="5" name="Picture 4" descr="bonus 2x.jpg"/>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284163" y="4352020"/>
            <a:ext cx="1635961" cy="2168875"/>
          </a:xfrm>
          <a:prstGeom prst="rect">
            <a:avLst/>
          </a:prstGeom>
        </p:spPr>
      </p:pic>
      <p:sp>
        <p:nvSpPr>
          <p:cNvPr id="7" name="TextBox 6"/>
          <p:cNvSpPr txBox="1"/>
          <p:nvPr/>
        </p:nvSpPr>
        <p:spPr>
          <a:xfrm>
            <a:off x="2668636" y="2791688"/>
            <a:ext cx="5394353" cy="646331"/>
          </a:xfrm>
          <a:prstGeom prst="rect">
            <a:avLst/>
          </a:prstGeom>
          <a:noFill/>
        </p:spPr>
        <p:txBody>
          <a:bodyPr wrap="square" rtlCol="0">
            <a:spAutoFit/>
          </a:bodyPr>
          <a:lstStyle/>
          <a:p>
            <a:r>
              <a:rPr lang="en-US" dirty="0"/>
              <a:t>O </a:t>
            </a:r>
            <a:r>
              <a:rPr lang="en-US" dirty="0" err="1"/>
              <a:t>Bônus</a:t>
            </a:r>
            <a:r>
              <a:rPr lang="en-US" dirty="0"/>
              <a:t> de 5 </a:t>
            </a:r>
            <a:r>
              <a:rPr lang="en-US" dirty="0" err="1"/>
              <a:t>minutos</a:t>
            </a:r>
            <a:r>
              <a:rPr lang="en-US" dirty="0"/>
              <a:t> </a:t>
            </a:r>
            <a:r>
              <a:rPr lang="en-US" dirty="0" err="1"/>
              <a:t>vai</a:t>
            </a:r>
            <a:r>
              <a:rPr lang="en-US" dirty="0"/>
              <a:t> </a:t>
            </a:r>
            <a:r>
              <a:rPr lang="en-US" dirty="0" err="1"/>
              <a:t>servir</a:t>
            </a:r>
            <a:r>
              <a:rPr lang="en-US" dirty="0"/>
              <a:t> </a:t>
            </a:r>
            <a:r>
              <a:rPr lang="en-US" dirty="0" err="1"/>
              <a:t>para</a:t>
            </a:r>
            <a:r>
              <a:rPr lang="en-US" dirty="0"/>
              <a:t> as </a:t>
            </a:r>
            <a:r>
              <a:rPr lang="en-US" dirty="0" err="1"/>
              <a:t>tarefas</a:t>
            </a:r>
            <a:r>
              <a:rPr lang="en-US" dirty="0"/>
              <a:t> dos </a:t>
            </a:r>
            <a:r>
              <a:rPr lang="en-US" dirty="0" err="1"/>
              <a:t>guardiões</a:t>
            </a:r>
            <a:r>
              <a:rPr lang="en-US" dirty="0"/>
              <a:t> no </a:t>
            </a:r>
            <a:r>
              <a:rPr lang="en-US" dirty="0" err="1"/>
              <a:t>corredor</a:t>
            </a:r>
            <a:r>
              <a:rPr lang="en-US" dirty="0"/>
              <a:t> dos 7 </a:t>
            </a:r>
            <a:r>
              <a:rPr lang="en-US" dirty="0" err="1"/>
              <a:t>dias</a:t>
            </a:r>
            <a:r>
              <a:rPr lang="en-US" dirty="0"/>
              <a:t> da </a:t>
            </a:r>
            <a:r>
              <a:rPr lang="en-US" dirty="0" err="1"/>
              <a:t>semana</a:t>
            </a:r>
            <a:r>
              <a:rPr lang="en-US" dirty="0"/>
              <a:t>.</a:t>
            </a:r>
          </a:p>
        </p:txBody>
      </p:sp>
      <p:sp>
        <p:nvSpPr>
          <p:cNvPr id="8" name="TextBox 7"/>
          <p:cNvSpPr txBox="1"/>
          <p:nvPr/>
        </p:nvSpPr>
        <p:spPr>
          <a:xfrm>
            <a:off x="2668636" y="4970275"/>
            <a:ext cx="5394353" cy="369332"/>
          </a:xfrm>
          <a:prstGeom prst="rect">
            <a:avLst/>
          </a:prstGeom>
          <a:noFill/>
        </p:spPr>
        <p:txBody>
          <a:bodyPr wrap="square" rtlCol="0">
            <a:spAutoFit/>
          </a:bodyPr>
          <a:lstStyle/>
          <a:p>
            <a:r>
              <a:rPr lang="en-US" dirty="0"/>
              <a:t>O </a:t>
            </a:r>
            <a:r>
              <a:rPr lang="en-US" dirty="0" err="1"/>
              <a:t>Bônus</a:t>
            </a:r>
            <a:r>
              <a:rPr lang="en-US" dirty="0"/>
              <a:t> 2x </a:t>
            </a:r>
            <a:r>
              <a:rPr lang="en-US" dirty="0" err="1"/>
              <a:t>será</a:t>
            </a:r>
            <a:r>
              <a:rPr lang="en-US" dirty="0"/>
              <a:t> </a:t>
            </a:r>
            <a:r>
              <a:rPr lang="en-US" dirty="0" err="1"/>
              <a:t>muito</a:t>
            </a:r>
            <a:r>
              <a:rPr lang="en-US" dirty="0"/>
              <a:t> </a:t>
            </a:r>
            <a:r>
              <a:rPr lang="en-US" dirty="0" err="1"/>
              <a:t>útil</a:t>
            </a:r>
            <a:r>
              <a:rPr lang="en-US" dirty="0"/>
              <a:t> no vale dos 30 </a:t>
            </a:r>
            <a:r>
              <a:rPr lang="en-US" dirty="0" err="1"/>
              <a:t>dias</a:t>
            </a:r>
            <a:endParaRPr lang="en-US" dirty="0"/>
          </a:p>
        </p:txBody>
      </p:sp>
    </p:spTree>
    <p:extLst>
      <p:ext uri="{BB962C8B-B14F-4D97-AF65-F5344CB8AC3E}">
        <p14:creationId xmlns:p14="http://schemas.microsoft.com/office/powerpoint/2010/main" val="1924733326"/>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Primavéria</a:t>
            </a:r>
            <a:r>
              <a:rPr lang="en-US" b="1" dirty="0"/>
              <a:t> - </a:t>
            </a:r>
            <a:r>
              <a:rPr lang="en-US" b="1" dirty="0" err="1"/>
              <a:t>Tesouro</a:t>
            </a:r>
            <a:r>
              <a:rPr lang="en-US" b="1" dirty="0"/>
              <a:t> n</a:t>
            </a:r>
            <a:r>
              <a:rPr lang="en-US" sz="4800" b="1" baseline="30000" dirty="0"/>
              <a:t>o</a:t>
            </a:r>
            <a:r>
              <a:rPr lang="en-US" b="1" dirty="0"/>
              <a:t> 1</a:t>
            </a:r>
          </a:p>
        </p:txBody>
      </p:sp>
      <p:sp>
        <p:nvSpPr>
          <p:cNvPr id="3" name="Content Placeholder 2"/>
          <p:cNvSpPr>
            <a:spLocks noGrp="1"/>
          </p:cNvSpPr>
          <p:nvPr>
            <p:ph idx="1"/>
          </p:nvPr>
        </p:nvSpPr>
        <p:spPr/>
        <p:txBody>
          <a:bodyPr/>
          <a:lstStyle/>
          <a:p>
            <a:r>
              <a:rPr lang="en-US" dirty="0" err="1"/>
              <a:t>Bom</a:t>
            </a:r>
            <a:r>
              <a:rPr lang="en-US" dirty="0"/>
              <a:t> </a:t>
            </a:r>
            <a:r>
              <a:rPr lang="en-US" dirty="0" err="1"/>
              <a:t>momento</a:t>
            </a:r>
            <a:r>
              <a:rPr lang="en-US" dirty="0"/>
              <a:t> </a:t>
            </a:r>
            <a:r>
              <a:rPr lang="en-US" dirty="0" err="1"/>
              <a:t>para</a:t>
            </a:r>
            <a:r>
              <a:rPr lang="en-US" dirty="0"/>
              <a:t> </a:t>
            </a:r>
            <a:r>
              <a:rPr lang="en-US" dirty="0" err="1"/>
              <a:t>contemplar</a:t>
            </a:r>
            <a:r>
              <a:rPr lang="en-US" dirty="0"/>
              <a:t> as </a:t>
            </a:r>
            <a:r>
              <a:rPr lang="en-US" dirty="0" err="1"/>
              <a:t>belezas</a:t>
            </a:r>
            <a:r>
              <a:rPr lang="en-US" dirty="0"/>
              <a:t> da </a:t>
            </a:r>
            <a:r>
              <a:rPr lang="en-US" dirty="0" err="1"/>
              <a:t>estação</a:t>
            </a:r>
            <a:r>
              <a:rPr lang="en-US" dirty="0"/>
              <a:t>, mas </a:t>
            </a:r>
            <a:r>
              <a:rPr lang="en-US" dirty="0" err="1"/>
              <a:t>deixe</a:t>
            </a:r>
            <a:r>
              <a:rPr lang="en-US" dirty="0"/>
              <a:t> as </a:t>
            </a:r>
            <a:r>
              <a:rPr lang="en-US" dirty="0" err="1"/>
              <a:t>belezas</a:t>
            </a:r>
            <a:r>
              <a:rPr lang="en-US" dirty="0"/>
              <a:t> </a:t>
            </a:r>
            <a:r>
              <a:rPr lang="en-US" dirty="0" err="1"/>
              <a:t>lá</a:t>
            </a:r>
            <a:endParaRPr lang="en-US" dirty="0"/>
          </a:p>
        </p:txBody>
      </p:sp>
    </p:spTree>
    <p:extLst>
      <p:ext uri="{BB962C8B-B14F-4D97-AF65-F5344CB8AC3E}">
        <p14:creationId xmlns:p14="http://schemas.microsoft.com/office/powerpoint/2010/main" val="243820939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b="1" dirty="0" err="1"/>
              <a:t>Primavéria</a:t>
            </a:r>
            <a:r>
              <a:rPr lang="en-US" b="1" dirty="0"/>
              <a:t> - </a:t>
            </a:r>
            <a:r>
              <a:rPr lang="en-US" b="1" dirty="0" err="1"/>
              <a:t>Desafio</a:t>
            </a:r>
            <a:r>
              <a:rPr lang="en-US" b="1" dirty="0"/>
              <a:t> n</a:t>
            </a:r>
            <a:r>
              <a:rPr lang="en-US" b="1" baseline="30000" dirty="0"/>
              <a:t>o</a:t>
            </a:r>
            <a:r>
              <a:rPr lang="en-US" b="1" dirty="0"/>
              <a:t> 2</a:t>
            </a:r>
          </a:p>
        </p:txBody>
      </p:sp>
      <p:sp>
        <p:nvSpPr>
          <p:cNvPr id="3" name="Content Placeholder 2"/>
          <p:cNvSpPr>
            <a:spLocks noGrp="1"/>
          </p:cNvSpPr>
          <p:nvPr>
            <p:ph idx="1"/>
          </p:nvPr>
        </p:nvSpPr>
        <p:spPr/>
        <p:txBody>
          <a:bodyPr>
            <a:normAutofit fontScale="77500" lnSpcReduction="20000"/>
          </a:bodyPr>
          <a:lstStyle/>
          <a:p>
            <a:r>
              <a:rPr lang="en-US" dirty="0" err="1"/>
              <a:t>Coloque</a:t>
            </a:r>
            <a:r>
              <a:rPr lang="en-US" dirty="0"/>
              <a:t> </a:t>
            </a:r>
            <a:r>
              <a:rPr lang="en-US" dirty="0" err="1"/>
              <a:t>em</a:t>
            </a:r>
            <a:r>
              <a:rPr lang="en-US" dirty="0"/>
              <a:t> </a:t>
            </a:r>
            <a:r>
              <a:rPr lang="en-US" dirty="0" err="1"/>
              <a:t>ordem</a:t>
            </a:r>
            <a:r>
              <a:rPr lang="en-US" dirty="0"/>
              <a:t> de </a:t>
            </a:r>
            <a:r>
              <a:rPr lang="en-US" dirty="0" err="1"/>
              <a:t>aparição</a:t>
            </a:r>
            <a:r>
              <a:rPr lang="en-US" dirty="0"/>
              <a:t> </a:t>
            </a:r>
            <a:r>
              <a:rPr lang="en-US" dirty="0" err="1"/>
              <a:t>na</a:t>
            </a:r>
            <a:r>
              <a:rPr lang="en-US" dirty="0"/>
              <a:t> </a:t>
            </a:r>
            <a:r>
              <a:rPr lang="en-US" dirty="0" err="1"/>
              <a:t>Bíblia</a:t>
            </a:r>
            <a:r>
              <a:rPr lang="en-US" dirty="0"/>
              <a:t>, </a:t>
            </a:r>
            <a:r>
              <a:rPr lang="en-US" dirty="0" err="1"/>
              <a:t>os</a:t>
            </a:r>
            <a:r>
              <a:rPr lang="en-US" dirty="0"/>
              <a:t> </a:t>
            </a:r>
            <a:r>
              <a:rPr lang="en-US" dirty="0" err="1"/>
              <a:t>fatos</a:t>
            </a:r>
            <a:r>
              <a:rPr lang="en-US" dirty="0"/>
              <a:t> </a:t>
            </a:r>
            <a:r>
              <a:rPr lang="en-US" dirty="0" err="1"/>
              <a:t>abaixo</a:t>
            </a:r>
            <a:endParaRPr lang="pt-BR" dirty="0"/>
          </a:p>
          <a:p>
            <a:pPr marL="0" indent="0">
              <a:buNone/>
            </a:pPr>
            <a:endParaRPr lang="en-US" dirty="0"/>
          </a:p>
          <a:p>
            <a:pPr marL="0" indent="0">
              <a:buNone/>
            </a:pPr>
            <a:r>
              <a:rPr lang="en-US" sz="3000" dirty="0"/>
              <a:t>A </a:t>
            </a:r>
            <a:r>
              <a:rPr lang="en-US" sz="3000" dirty="0" err="1"/>
              <a:t>divisão</a:t>
            </a:r>
            <a:r>
              <a:rPr lang="en-US" sz="3000" dirty="0"/>
              <a:t> de Israel entre o </a:t>
            </a:r>
            <a:r>
              <a:rPr lang="en-US" sz="3000" dirty="0" err="1"/>
              <a:t>Reino</a:t>
            </a:r>
            <a:r>
              <a:rPr lang="en-US" sz="3000" dirty="0"/>
              <a:t> </a:t>
            </a:r>
            <a:r>
              <a:rPr lang="en-US" sz="3000" dirty="0" err="1"/>
              <a:t>Judá</a:t>
            </a:r>
            <a:r>
              <a:rPr lang="en-US" sz="3000" dirty="0"/>
              <a:t> e Israel </a:t>
            </a:r>
            <a:endParaRPr lang="pt-BR" sz="3000" dirty="0"/>
          </a:p>
          <a:p>
            <a:pPr marL="0" indent="0">
              <a:buNone/>
            </a:pPr>
            <a:r>
              <a:rPr lang="en-US" sz="3000" dirty="0"/>
              <a:t>A </a:t>
            </a:r>
            <a:r>
              <a:rPr lang="en-US" sz="3000" dirty="0" err="1"/>
              <a:t>lã</a:t>
            </a:r>
            <a:r>
              <a:rPr lang="en-US" sz="3000" dirty="0"/>
              <a:t> de </a:t>
            </a:r>
            <a:r>
              <a:rPr lang="en-US" sz="3000" dirty="0" err="1"/>
              <a:t>Gideão</a:t>
            </a:r>
            <a:r>
              <a:rPr lang="en-US" sz="3000" dirty="0"/>
              <a:t> </a:t>
            </a:r>
            <a:r>
              <a:rPr lang="en-US" sz="3000" dirty="0" err="1"/>
              <a:t>amanhece</a:t>
            </a:r>
            <a:r>
              <a:rPr lang="en-US" sz="3000" dirty="0"/>
              <a:t> </a:t>
            </a:r>
            <a:r>
              <a:rPr lang="en-US" sz="3000" dirty="0" err="1"/>
              <a:t>seca</a:t>
            </a:r>
            <a:endParaRPr lang="pt-BR" sz="3000" dirty="0"/>
          </a:p>
          <a:p>
            <a:pPr marL="0" indent="0">
              <a:buNone/>
            </a:pPr>
            <a:r>
              <a:rPr lang="en-US" sz="3000" dirty="0"/>
              <a:t>A </a:t>
            </a:r>
            <a:r>
              <a:rPr lang="en-US" sz="3000" dirty="0" err="1"/>
              <a:t>ressurreição</a:t>
            </a:r>
            <a:r>
              <a:rPr lang="en-US" sz="3000" dirty="0"/>
              <a:t> de </a:t>
            </a:r>
            <a:r>
              <a:rPr lang="en-US" sz="3000" dirty="0" err="1"/>
              <a:t>Dorcas</a:t>
            </a:r>
            <a:endParaRPr lang="pt-BR" sz="3000" dirty="0"/>
          </a:p>
          <a:p>
            <a:pPr marL="0" indent="0">
              <a:buNone/>
            </a:pPr>
            <a:r>
              <a:rPr lang="en-US" sz="3000" dirty="0"/>
              <a:t>A </a:t>
            </a:r>
            <a:r>
              <a:rPr lang="en-US" sz="3000" dirty="0" err="1"/>
              <a:t>ressurreição</a:t>
            </a:r>
            <a:r>
              <a:rPr lang="en-US" sz="3000" dirty="0"/>
              <a:t> de Jesus Cristo </a:t>
            </a:r>
            <a:endParaRPr lang="pt-BR" sz="3000" dirty="0"/>
          </a:p>
          <a:p>
            <a:pPr marL="0" indent="0">
              <a:buNone/>
            </a:pPr>
            <a:r>
              <a:rPr lang="en-US" sz="3000" dirty="0"/>
              <a:t>A </a:t>
            </a:r>
            <a:r>
              <a:rPr lang="en-US" sz="3000" dirty="0" err="1"/>
              <a:t>ressurreição</a:t>
            </a:r>
            <a:r>
              <a:rPr lang="en-US" sz="3000" dirty="0"/>
              <a:t> de </a:t>
            </a:r>
            <a:r>
              <a:rPr lang="en-US" sz="3000" dirty="0" err="1"/>
              <a:t>Lázaro</a:t>
            </a:r>
            <a:endParaRPr lang="pt-BR" sz="3000" dirty="0"/>
          </a:p>
          <a:p>
            <a:pPr marL="0" indent="0">
              <a:buNone/>
            </a:pPr>
            <a:r>
              <a:rPr lang="en-US" dirty="0"/>
              <a:t> </a:t>
            </a:r>
            <a:endParaRPr lang="pt-BR" dirty="0"/>
          </a:p>
          <a:p>
            <a:pPr marL="0" indent="0">
              <a:buNone/>
            </a:pPr>
            <a:endParaRPr lang="en-US" sz="2600" i="1" dirty="0"/>
          </a:p>
        </p:txBody>
      </p:sp>
    </p:spTree>
    <p:extLst>
      <p:ext uri="{BB962C8B-B14F-4D97-AF65-F5344CB8AC3E}">
        <p14:creationId xmlns:p14="http://schemas.microsoft.com/office/powerpoint/2010/main" val="603176989"/>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Title 1"/>
          <p:cNvSpPr>
            <a:spLocks noGrp="1"/>
          </p:cNvSpPr>
          <p:nvPr>
            <p:ph type="title"/>
          </p:nvPr>
        </p:nvSpPr>
        <p:spPr/>
        <p:txBody>
          <a:bodyPr>
            <a:normAutofit fontScale="90000"/>
          </a:bodyPr>
          <a:lstStyle/>
          <a:p>
            <a:r>
              <a:rPr lang="en-US" b="1" dirty="0" err="1"/>
              <a:t>Primavéria</a:t>
            </a:r>
            <a:r>
              <a:rPr lang="en-US" b="1" dirty="0"/>
              <a:t> – </a:t>
            </a:r>
            <a:r>
              <a:rPr lang="en-US" b="1" dirty="0" err="1"/>
              <a:t>Ordenar</a:t>
            </a:r>
            <a:r>
              <a:rPr lang="en-US" b="1" dirty="0"/>
              <a:t> </a:t>
            </a:r>
            <a:r>
              <a:rPr lang="en-US" b="1" dirty="0" err="1"/>
              <a:t>os</a:t>
            </a:r>
            <a:r>
              <a:rPr lang="en-US" b="1" dirty="0"/>
              <a:t> </a:t>
            </a:r>
            <a:r>
              <a:rPr lang="en-US" b="1" dirty="0" err="1"/>
              <a:t>livros</a:t>
            </a:r>
            <a:r>
              <a:rPr lang="en-US" b="1" dirty="0"/>
              <a:t> da </a:t>
            </a:r>
            <a:r>
              <a:rPr lang="en-US" b="1" dirty="0" err="1"/>
              <a:t>Bíblia</a:t>
            </a:r>
            <a:endParaRPr lang="en-US" b="1" dirty="0"/>
          </a:p>
        </p:txBody>
      </p:sp>
      <p:sp>
        <p:nvSpPr>
          <p:cNvPr id="3" name="Content Placeholder 2"/>
          <p:cNvSpPr>
            <a:spLocks noGrp="1"/>
          </p:cNvSpPr>
          <p:nvPr>
            <p:ph idx="1"/>
          </p:nvPr>
        </p:nvSpPr>
        <p:spPr/>
        <p:txBody>
          <a:bodyPr/>
          <a:lstStyle/>
          <a:p>
            <a:r>
              <a:rPr lang="en-US" dirty="0"/>
              <a:t>Novo </a:t>
            </a:r>
            <a:r>
              <a:rPr lang="en-US" dirty="0" err="1"/>
              <a:t>Testamento</a:t>
            </a:r>
            <a:endParaRPr lang="en-US" dirty="0"/>
          </a:p>
          <a:p>
            <a:pPr marL="0" indent="0">
              <a:buNone/>
            </a:pPr>
            <a:endParaRPr lang="en-US" dirty="0"/>
          </a:p>
        </p:txBody>
      </p:sp>
      <p:graphicFrame>
        <p:nvGraphicFramePr>
          <p:cNvPr id="4" name="Table 3"/>
          <p:cNvGraphicFramePr>
            <a:graphicFrameLocks noGrp="1"/>
          </p:cNvGraphicFramePr>
          <p:nvPr>
            <p:extLst>
              <p:ext uri="{D42A27DB-BD31-4B8C-83A1-F6EECF244321}">
                <p14:modId xmlns:p14="http://schemas.microsoft.com/office/powerpoint/2010/main" val="1433268865"/>
              </p:ext>
            </p:extLst>
          </p:nvPr>
        </p:nvGraphicFramePr>
        <p:xfrm>
          <a:off x="457200" y="2552888"/>
          <a:ext cx="6096000" cy="1851819"/>
        </p:xfrm>
        <a:graphic>
          <a:graphicData uri="http://schemas.openxmlformats.org/drawingml/2006/table">
            <a:tbl>
              <a:tblPr firstRow="1" bandRow="1">
                <a:tableStyleId>{72833802-FEF1-4C79-8D5D-14CF1EAF98D9}</a:tableStyleId>
              </a:tblPr>
              <a:tblGrid>
                <a:gridCol w="3048000">
                  <a:extLst>
                    <a:ext uri="{9D8B030D-6E8A-4147-A177-3AD203B41FA5}">
                      <a16:colId xmlns:a16="http://schemas.microsoft.com/office/drawing/2014/main" val="20000"/>
                    </a:ext>
                  </a:extLst>
                </a:gridCol>
                <a:gridCol w="3048000">
                  <a:extLst>
                    <a:ext uri="{9D8B030D-6E8A-4147-A177-3AD203B41FA5}">
                      <a16:colId xmlns:a16="http://schemas.microsoft.com/office/drawing/2014/main" val="20001"/>
                    </a:ext>
                  </a:extLst>
                </a:gridCol>
              </a:tblGrid>
              <a:tr h="370840">
                <a:tc>
                  <a:txBody>
                    <a:bodyPr/>
                    <a:lstStyle/>
                    <a:p>
                      <a:r>
                        <a:rPr lang="en-US" dirty="0" err="1"/>
                        <a:t>Ordem</a:t>
                      </a:r>
                      <a:endParaRPr lang="en-US" dirty="0"/>
                    </a:p>
                  </a:txBody>
                  <a:tcPr/>
                </a:tc>
                <a:tc>
                  <a:txBody>
                    <a:bodyPr/>
                    <a:lstStyle/>
                    <a:p>
                      <a:r>
                        <a:rPr lang="en-US" dirty="0" err="1"/>
                        <a:t>Pontos</a:t>
                      </a:r>
                      <a:endParaRPr lang="en-US" dirty="0"/>
                    </a:p>
                  </a:txBody>
                  <a:tcPr/>
                </a:tc>
                <a:extLst>
                  <a:ext uri="{0D108BD9-81ED-4DB2-BD59-A6C34878D82A}">
                    <a16:rowId xmlns:a16="http://schemas.microsoft.com/office/drawing/2014/main" val="10000"/>
                  </a:ext>
                </a:extLst>
              </a:tr>
              <a:tr h="370840">
                <a:tc>
                  <a:txBody>
                    <a:bodyPr/>
                    <a:lstStyle/>
                    <a:p>
                      <a:r>
                        <a:rPr lang="en-US" dirty="0"/>
                        <a:t>1</a:t>
                      </a:r>
                    </a:p>
                  </a:txBody>
                  <a:tcPr/>
                </a:tc>
                <a:tc>
                  <a:txBody>
                    <a:bodyPr/>
                    <a:lstStyle/>
                    <a:p>
                      <a:r>
                        <a:rPr lang="en-US" dirty="0"/>
                        <a:t>75</a:t>
                      </a:r>
                    </a:p>
                  </a:txBody>
                  <a:tcPr/>
                </a:tc>
                <a:extLst>
                  <a:ext uri="{0D108BD9-81ED-4DB2-BD59-A6C34878D82A}">
                    <a16:rowId xmlns:a16="http://schemas.microsoft.com/office/drawing/2014/main" val="10001"/>
                  </a:ext>
                </a:extLst>
              </a:tr>
              <a:tr h="368459">
                <a:tc>
                  <a:txBody>
                    <a:bodyPr/>
                    <a:lstStyle/>
                    <a:p>
                      <a:r>
                        <a:rPr lang="en-US" dirty="0"/>
                        <a:t>2</a:t>
                      </a:r>
                    </a:p>
                  </a:txBody>
                  <a:tcPr/>
                </a:tc>
                <a:tc>
                  <a:txBody>
                    <a:bodyPr/>
                    <a:lstStyle/>
                    <a:p>
                      <a:r>
                        <a:rPr lang="en-US" dirty="0"/>
                        <a:t>60</a:t>
                      </a:r>
                    </a:p>
                  </a:txBody>
                  <a:tcPr/>
                </a:tc>
                <a:extLst>
                  <a:ext uri="{0D108BD9-81ED-4DB2-BD59-A6C34878D82A}">
                    <a16:rowId xmlns:a16="http://schemas.microsoft.com/office/drawing/2014/main" val="10002"/>
                  </a:ext>
                </a:extLst>
              </a:tr>
              <a:tr h="370840">
                <a:tc>
                  <a:txBody>
                    <a:bodyPr/>
                    <a:lstStyle/>
                    <a:p>
                      <a:r>
                        <a:rPr lang="en-US" dirty="0"/>
                        <a:t>3</a:t>
                      </a:r>
                    </a:p>
                  </a:txBody>
                  <a:tcPr/>
                </a:tc>
                <a:tc>
                  <a:txBody>
                    <a:bodyPr/>
                    <a:lstStyle/>
                    <a:p>
                      <a:r>
                        <a:rPr lang="en-US" dirty="0"/>
                        <a:t>45</a:t>
                      </a:r>
                    </a:p>
                  </a:txBody>
                  <a:tcPr/>
                </a:tc>
                <a:extLst>
                  <a:ext uri="{0D108BD9-81ED-4DB2-BD59-A6C34878D82A}">
                    <a16:rowId xmlns:a16="http://schemas.microsoft.com/office/drawing/2014/main" val="10003"/>
                  </a:ext>
                </a:extLst>
              </a:tr>
              <a:tr h="370840">
                <a:tc>
                  <a:txBody>
                    <a:bodyPr/>
                    <a:lstStyle/>
                    <a:p>
                      <a:r>
                        <a:rPr lang="en-US" dirty="0"/>
                        <a:t>4</a:t>
                      </a:r>
                    </a:p>
                  </a:txBody>
                  <a:tcPr/>
                </a:tc>
                <a:tc>
                  <a:txBody>
                    <a:bodyPr/>
                    <a:lstStyle/>
                    <a:p>
                      <a:r>
                        <a:rPr lang="en-US" dirty="0"/>
                        <a:t>30</a:t>
                      </a:r>
                    </a:p>
                  </a:txBody>
                  <a:tcPr/>
                </a:tc>
                <a:extLst>
                  <a:ext uri="{0D108BD9-81ED-4DB2-BD59-A6C34878D82A}">
                    <a16:rowId xmlns:a16="http://schemas.microsoft.com/office/drawing/2014/main" val="10004"/>
                  </a:ext>
                </a:extLst>
              </a:tr>
            </a:tbl>
          </a:graphicData>
        </a:graphic>
      </p:graphicFrame>
    </p:spTree>
    <p:extLst>
      <p:ext uri="{BB962C8B-B14F-4D97-AF65-F5344CB8AC3E}">
        <p14:creationId xmlns:p14="http://schemas.microsoft.com/office/powerpoint/2010/main" val="2415187402"/>
      </p:ext>
    </p:extLst>
  </p:cSld>
  <p:clrMapOvr>
    <a:masterClrMapping/>
  </p:clrMapOvr>
</p:sld>
</file>

<file path=ppt/theme/theme1.xml><?xml version="1.0" encoding="utf-8"?>
<a:theme xmlns:a="http://schemas.openxmlformats.org/drawingml/2006/main" name="Spectrum">
  <a:themeElements>
    <a:clrScheme name="Spectrum">
      <a:dk1>
        <a:sysClr val="windowText" lastClr="000000"/>
      </a:dk1>
      <a:lt1>
        <a:sysClr val="window" lastClr="FFFFFF"/>
      </a:lt1>
      <a:dk2>
        <a:srgbClr val="252731"/>
      </a:dk2>
      <a:lt2>
        <a:srgbClr val="EAE7E4"/>
      </a:lt2>
      <a:accent1>
        <a:srgbClr val="990000"/>
      </a:accent1>
      <a:accent2>
        <a:srgbClr val="FF6600"/>
      </a:accent2>
      <a:accent3>
        <a:srgbClr val="FFBA00"/>
      </a:accent3>
      <a:accent4>
        <a:srgbClr val="99CC00"/>
      </a:accent4>
      <a:accent5>
        <a:srgbClr val="528A02"/>
      </a:accent5>
      <a:accent6>
        <a:srgbClr val="333333"/>
      </a:accent6>
      <a:hlink>
        <a:srgbClr val="660000"/>
      </a:hlink>
      <a:folHlink>
        <a:srgbClr val="CC3300"/>
      </a:folHlink>
    </a:clrScheme>
    <a:fontScheme name="Spectrum">
      <a:majorFont>
        <a:latin typeface="Corbel"/>
        <a:ea typeface=""/>
        <a:cs typeface=""/>
        <a:font script="Jpan" typeface="ＭＳ ゴシック"/>
        <a:font script="Hans" typeface="宋体"/>
        <a:font script="Hant" typeface="新細明體"/>
      </a:majorFont>
      <a:minorFont>
        <a:latin typeface="Calibri"/>
        <a:ea typeface=""/>
        <a:cs typeface=""/>
        <a:font script="Jpan" typeface="ＭＳ ゴシック"/>
        <a:font script="Hans" typeface="宋体"/>
        <a:font script="Hant" typeface="新細明體"/>
      </a:minorFont>
    </a:fontScheme>
    <a:fmtScheme name="Spectrum">
      <a:fillStyleLst>
        <a:solidFill>
          <a:schemeClr val="phClr"/>
        </a:solidFill>
        <a:gradFill rotWithShape="1">
          <a:gsLst>
            <a:gs pos="0">
              <a:schemeClr val="phClr">
                <a:tint val="100000"/>
                <a:shade val="70000"/>
                <a:satMod val="150000"/>
              </a:schemeClr>
            </a:gs>
            <a:gs pos="100000">
              <a:schemeClr val="phClr">
                <a:tint val="95000"/>
                <a:satMod val="150000"/>
              </a:schemeClr>
            </a:gs>
          </a:gsLst>
          <a:lin ang="16200000" scaled="1"/>
        </a:gradFill>
        <a:gradFill rotWithShape="1">
          <a:gsLst>
            <a:gs pos="0">
              <a:schemeClr val="phClr">
                <a:tint val="95000"/>
                <a:shade val="70000"/>
                <a:satMod val="150000"/>
              </a:schemeClr>
            </a:gs>
            <a:gs pos="100000">
              <a:schemeClr val="phClr">
                <a:tint val="100000"/>
                <a:shade val="100000"/>
                <a:satMod val="150000"/>
              </a:schemeClr>
            </a:gs>
          </a:gsLst>
          <a:lin ang="16200000" scaled="0"/>
        </a:gradFill>
      </a:fillStyleLst>
      <a:lnStyleLst>
        <a:ln w="12700" cap="flat" cmpd="sng" algn="ctr">
          <a:solidFill>
            <a:schemeClr val="phClr">
              <a:shade val="95000"/>
              <a:satMod val="105000"/>
            </a:schemeClr>
          </a:solidFill>
          <a:prstDash val="solid"/>
        </a:ln>
        <a:ln w="25400" cap="flat" cmpd="sng" algn="ctr">
          <a:solidFill>
            <a:schemeClr val="phClr"/>
          </a:solidFill>
          <a:prstDash val="solid"/>
        </a:ln>
        <a:ln w="25400" cap="flat" cmpd="sng" algn="ctr">
          <a:solidFill>
            <a:schemeClr val="phClr"/>
          </a:solidFill>
          <a:prstDash val="solid"/>
        </a:ln>
      </a:lnStyleLst>
      <a:effectStyleLst>
        <a:effectStyle>
          <a:effectLst/>
        </a:effectStyle>
        <a:effectStyle>
          <a:effectLst>
            <a:outerShdw blurRad="38100" dist="25400" dir="6600000" sx="101000" sy="101000" rotWithShape="0">
              <a:srgbClr val="000000">
                <a:alpha val="75000"/>
              </a:srgbClr>
            </a:outerShdw>
          </a:effectLst>
        </a:effectStyle>
        <a:effectStyle>
          <a:effectLst>
            <a:outerShdw blurRad="50800" dir="5400000" sx="105000" sy="105000" algn="ctr" rotWithShape="0">
              <a:srgbClr val="000000">
                <a:alpha val="40000"/>
              </a:srgbClr>
            </a:outerShdw>
          </a:effectLst>
          <a:scene3d>
            <a:camera prst="orthographicFront">
              <a:rot lat="0" lon="0" rev="0"/>
            </a:camera>
            <a:lightRig rig="balanced" dir="t">
              <a:rot lat="0" lon="0" rev="4800000"/>
            </a:lightRig>
          </a:scene3d>
          <a:sp3d prstMaterial="matte">
            <a:bevelT w="63500" h="50800" prst="angle"/>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spDef>
      <a:spPr/>
      <a:bodyPr rtlCol="0" anchor="ctr"/>
      <a:lstStyle>
        <a:defPPr algn="ctr">
          <a:defRPr/>
        </a:defPPr>
      </a:lstStyle>
      <a:style>
        <a:lnRef idx="1">
          <a:schemeClr val="accent1"/>
        </a:lnRef>
        <a:fillRef idx="3">
          <a:schemeClr val="accent1"/>
        </a:fillRef>
        <a:effectRef idx="2">
          <a:schemeClr val="accent1"/>
        </a:effectRef>
        <a:fontRef idx="minor">
          <a:schemeClr val="lt1"/>
        </a:fontRef>
      </a:style>
    </a:spDef>
    <a:lnDef>
      <a:spPr/>
      <a:bodyPr/>
      <a:lstStyle/>
      <a:style>
        <a:lnRef idx="2">
          <a:schemeClr val="accent1"/>
        </a:lnRef>
        <a:fillRef idx="0">
          <a:schemeClr val="accent1"/>
        </a:fillRef>
        <a:effectRef idx="1">
          <a:schemeClr val="accent1"/>
        </a:effectRef>
        <a:fontRef idx="minor">
          <a:schemeClr val="tx1"/>
        </a:fontRef>
      </a:style>
    </a:lnDef>
  </a:objectDefaults>
  <a:extraClrSchemeLst/>
</a:theme>
</file>

<file path=docProps/app.xml><?xml version="1.0" encoding="utf-8"?>
<Properties xmlns="http://schemas.openxmlformats.org/officeDocument/2006/extended-properties" xmlns:vt="http://schemas.openxmlformats.org/officeDocument/2006/docPropsVTypes">
  <Template>Spectrum.thmx</Template>
  <TotalTime>2775</TotalTime>
  <Words>1566</Words>
  <Application>Microsoft Office PowerPoint</Application>
  <PresentationFormat>Apresentação na tela (4:3)</PresentationFormat>
  <Paragraphs>377</Paragraphs>
  <Slides>39</Slides>
  <Notes>0</Notes>
  <HiddenSlides>0</HiddenSlides>
  <MMClips>0</MMClips>
  <ScaleCrop>false</ScaleCrop>
  <HeadingPairs>
    <vt:vector size="6" baseType="variant">
      <vt:variant>
        <vt:lpstr>Fontes usadas</vt:lpstr>
      </vt:variant>
      <vt:variant>
        <vt:i4>5</vt:i4>
      </vt:variant>
      <vt:variant>
        <vt:lpstr>Tema</vt:lpstr>
      </vt:variant>
      <vt:variant>
        <vt:i4>1</vt:i4>
      </vt:variant>
      <vt:variant>
        <vt:lpstr>Títulos de slides</vt:lpstr>
      </vt:variant>
      <vt:variant>
        <vt:i4>39</vt:i4>
      </vt:variant>
    </vt:vector>
  </HeadingPairs>
  <TitlesOfParts>
    <vt:vector size="45" baseType="lpstr">
      <vt:lpstr>Calibri</vt:lpstr>
      <vt:lpstr>Comic Sans MS</vt:lpstr>
      <vt:lpstr>Corbel</vt:lpstr>
      <vt:lpstr>Helvetica</vt:lpstr>
      <vt:lpstr>Wingdings</vt:lpstr>
      <vt:lpstr>Spectrum</vt:lpstr>
      <vt:lpstr>Apresentação do PowerPoint</vt:lpstr>
      <vt:lpstr>Apresentação do PowerPoint</vt:lpstr>
      <vt:lpstr>Desafios</vt:lpstr>
      <vt:lpstr>Primavéria - Desafio no 1</vt:lpstr>
      <vt:lpstr>Tesouros</vt:lpstr>
      <vt:lpstr>Tesouros - Bônus</vt:lpstr>
      <vt:lpstr>Primavéria - Tesouro no 1</vt:lpstr>
      <vt:lpstr>Primavéria - Desafio no 2</vt:lpstr>
      <vt:lpstr>Primavéria – Ordenar os livros da Bíblia</vt:lpstr>
      <vt:lpstr>Primavéria – Ordenar os livros da Bíblia</vt:lpstr>
      <vt:lpstr>Primavéria – Ordenar os livros da Bíblia</vt:lpstr>
      <vt:lpstr>Apresentação do PowerPoint</vt:lpstr>
      <vt:lpstr>Apresentação do PowerPoint</vt:lpstr>
      <vt:lpstr>Verano Beach - Desafio no 3</vt:lpstr>
      <vt:lpstr>Verano Beach - Tesouro no 2</vt:lpstr>
      <vt:lpstr>Verano Beach - Desafio no 4</vt:lpstr>
      <vt:lpstr>Verano Beach – Marcha dos Pilares</vt:lpstr>
      <vt:lpstr>Apresentação do PowerPoint</vt:lpstr>
      <vt:lpstr>Apresentação do PowerPoint</vt:lpstr>
      <vt:lpstr>Apresentação do PowerPoint</vt:lpstr>
      <vt:lpstr>Benvindos a Outono do Sul</vt:lpstr>
      <vt:lpstr>Outono do Sul - Desafio no 5</vt:lpstr>
      <vt:lpstr>Outono do Sul - Tesouro no 3</vt:lpstr>
      <vt:lpstr>Outono do Sul - Desafio no 6</vt:lpstr>
      <vt:lpstr>Outono do Sul – A Batalha</vt:lpstr>
      <vt:lpstr>Outono do Sul – A Batalha</vt:lpstr>
      <vt:lpstr>Outono do Sul – A Batalha</vt:lpstr>
      <vt:lpstr>Apresentação do PowerPoint</vt:lpstr>
      <vt:lpstr>Apresentação do PowerPoint</vt:lpstr>
      <vt:lpstr>Invernovsk - Desafio no 7</vt:lpstr>
      <vt:lpstr>Invernovsk- Tesouro no 4</vt:lpstr>
      <vt:lpstr>Invernovsk - Desafio no 8</vt:lpstr>
      <vt:lpstr>Invernovsk - Desafio no 9</vt:lpstr>
      <vt:lpstr>Invernovsk - Desafio no 10</vt:lpstr>
      <vt:lpstr>Apresentação do PowerPoint</vt:lpstr>
      <vt:lpstr>Apresentação do PowerPoint</vt:lpstr>
      <vt:lpstr>Invernovsk- Vale dos 30 Dias</vt:lpstr>
      <vt:lpstr>Invernovsk- Vale dos 30 Dias</vt:lpstr>
      <vt:lpstr>Invernovsk- Vale dos 30 Dias</vt:lpstr>
    </vt:vector>
  </TitlesOfParts>
  <Company/>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Primavera - Desafio no 1</dc:title>
  <dc:creator>Luis Batista</dc:creator>
  <cp:lastModifiedBy>Luis Fernando Batista</cp:lastModifiedBy>
  <cp:revision>63</cp:revision>
  <dcterms:created xsi:type="dcterms:W3CDTF">2015-04-05T13:56:39Z</dcterms:created>
  <dcterms:modified xsi:type="dcterms:W3CDTF">2025-08-30T20:43:33Z</dcterms:modified>
</cp:coreProperties>
</file>